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277" r:id="rId2"/>
    <p:sldId id="400" r:id="rId3"/>
    <p:sldId id="378" r:id="rId4"/>
    <p:sldId id="435" r:id="rId5"/>
    <p:sldId id="379" r:id="rId6"/>
    <p:sldId id="437" r:id="rId7"/>
    <p:sldId id="434" r:id="rId8"/>
    <p:sldId id="438" r:id="rId9"/>
    <p:sldId id="439" r:id="rId10"/>
    <p:sldId id="433" r:id="rId11"/>
    <p:sldId id="436" r:id="rId12"/>
    <p:sldId id="431" r:id="rId13"/>
    <p:sldId id="392" r:id="rId14"/>
    <p:sldId id="440" r:id="rId15"/>
    <p:sldId id="415" r:id="rId16"/>
    <p:sldId id="416" r:id="rId17"/>
    <p:sldId id="419" r:id="rId18"/>
    <p:sldId id="420" r:id="rId19"/>
    <p:sldId id="422" r:id="rId20"/>
    <p:sldId id="411" r:id="rId21"/>
    <p:sldId id="401" r:id="rId22"/>
    <p:sldId id="430" r:id="rId23"/>
    <p:sldId id="376" r:id="rId24"/>
  </p:sldIdLst>
  <p:sldSz cx="9144000" cy="6858000" type="screen4x3"/>
  <p:notesSz cx="6807200" cy="9939338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9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AEBE12"/>
    <a:srgbClr val="000000"/>
    <a:srgbClr val="FFCC00"/>
    <a:srgbClr val="FF99CC"/>
    <a:srgbClr val="FFCC99"/>
    <a:srgbClr val="009900"/>
    <a:srgbClr val="33C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1672" autoAdjust="0"/>
  </p:normalViewPr>
  <p:slideViewPr>
    <p:cSldViewPr snapToGrid="0" snapToObjects="1">
      <p:cViewPr>
        <p:scale>
          <a:sx n="100" d="100"/>
          <a:sy n="100" d="100"/>
        </p:scale>
        <p:origin x="-72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3396"/>
    </p:cViewPr>
  </p:sorterViewPr>
  <p:notesViewPr>
    <p:cSldViewPr snapToGrid="0" snapToObjects="1">
      <p:cViewPr varScale="1">
        <p:scale>
          <a:sx n="47" d="100"/>
          <a:sy n="47" d="100"/>
        </p:scale>
        <p:origin x="-2410" y="-101"/>
      </p:cViewPr>
      <p:guideLst>
        <p:guide orient="horz" pos="3126"/>
        <p:guide orient="horz" pos="3129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83E32-3941-4C2F-A873-A2B9996CA9F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1230A8E-D893-4598-BFB5-E01BBEA29A4F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港口代碼一致化</a:t>
          </a:r>
          <a:endParaRPr lang="zh-TW" altLang="en-US" dirty="0"/>
        </a:p>
      </dgm:t>
    </dgm:pt>
    <dgm:pt modelId="{FD80C1C4-C678-46A4-9684-D3F896A0217F}" type="parTrans" cxnId="{FF44D5DA-D8FB-41CE-B08F-DB5120AD8F50}">
      <dgm:prSet/>
      <dgm:spPr/>
      <dgm:t>
        <a:bodyPr/>
        <a:lstStyle/>
        <a:p>
          <a:endParaRPr lang="zh-TW" altLang="en-US"/>
        </a:p>
      </dgm:t>
    </dgm:pt>
    <dgm:pt modelId="{A3AB0D3B-6A1C-4BEA-88BB-DBA9484106EB}" type="sibTrans" cxnId="{FF44D5DA-D8FB-41CE-B08F-DB5120AD8F50}">
      <dgm:prSet/>
      <dgm:spPr/>
      <dgm:t>
        <a:bodyPr/>
        <a:lstStyle/>
        <a:p>
          <a:endParaRPr lang="zh-TW" altLang="en-US"/>
        </a:p>
      </dgm:t>
    </dgm:pt>
    <dgm:pt modelId="{572D359D-E186-4F5F-A593-0D02CE8286EA}">
      <dgm:prSet phldrT="[文字]"/>
      <dgm:spPr/>
      <dgm:t>
        <a:bodyPr/>
        <a:lstStyle/>
        <a:p>
          <a:r>
            <a:rPr lang="en-US" altLang="zh-TW" dirty="0" smtClean="0"/>
            <a:t>105.2</a:t>
          </a:r>
          <a:r>
            <a:rPr lang="zh-TW" altLang="en-US" dirty="0" smtClean="0"/>
            <a:t>上線</a:t>
          </a:r>
          <a:r>
            <a:rPr lang="zh-TW" altLang="en-US" dirty="0" smtClean="0"/>
            <a:t>使用</a:t>
          </a:r>
          <a:endParaRPr lang="zh-TW" altLang="en-US" dirty="0"/>
        </a:p>
      </dgm:t>
    </dgm:pt>
    <dgm:pt modelId="{D08037E0-0EDD-4618-8404-866DF7A313E6}" type="parTrans" cxnId="{C2D560A7-83CB-4426-BAA4-08550557C461}">
      <dgm:prSet/>
      <dgm:spPr/>
      <dgm:t>
        <a:bodyPr/>
        <a:lstStyle/>
        <a:p>
          <a:endParaRPr lang="zh-TW" altLang="en-US"/>
        </a:p>
      </dgm:t>
    </dgm:pt>
    <dgm:pt modelId="{C32C2787-3025-4123-94F1-719073DB52A0}" type="sibTrans" cxnId="{C2D560A7-83CB-4426-BAA4-08550557C461}">
      <dgm:prSet/>
      <dgm:spPr/>
      <dgm:t>
        <a:bodyPr/>
        <a:lstStyle/>
        <a:p>
          <a:endParaRPr lang="zh-TW" altLang="en-US"/>
        </a:p>
      </dgm:t>
    </dgm:pt>
    <dgm:pt modelId="{27D2E04D-3F64-4F9A-BE3E-9EF6A3C162B4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傳輸貨櫃艙位配置圖</a:t>
          </a:r>
          <a:endParaRPr lang="zh-TW" altLang="en-US" dirty="0"/>
        </a:p>
      </dgm:t>
    </dgm:pt>
    <dgm:pt modelId="{3F9A9222-F2C3-4BCF-9698-6033691B0A49}" type="parTrans" cxnId="{910DB031-0B2E-440C-A64A-2672AE74229C}">
      <dgm:prSet/>
      <dgm:spPr/>
      <dgm:t>
        <a:bodyPr/>
        <a:lstStyle/>
        <a:p>
          <a:endParaRPr lang="zh-TW" altLang="en-US"/>
        </a:p>
      </dgm:t>
    </dgm:pt>
    <dgm:pt modelId="{80E75864-8172-4B15-8161-C6DF181C7CBD}" type="sibTrans" cxnId="{910DB031-0B2E-440C-A64A-2672AE74229C}">
      <dgm:prSet/>
      <dgm:spPr/>
      <dgm:t>
        <a:bodyPr/>
        <a:lstStyle/>
        <a:p>
          <a:endParaRPr lang="zh-TW" altLang="en-US"/>
        </a:p>
      </dgm:t>
    </dgm:pt>
    <dgm:pt modelId="{228CA07A-3EE2-41C6-B888-CB7EB28B425D}">
      <dgm:prSet phldrT="[文字]"/>
      <dgm:spPr/>
      <dgm:t>
        <a:bodyPr/>
        <a:lstStyle/>
        <a:p>
          <a:r>
            <a:rPr lang="en-US" altLang="zh-TW" dirty="0" smtClean="0"/>
            <a:t>105.4</a:t>
          </a:r>
          <a:r>
            <a:rPr lang="zh-TW" altLang="en-US" dirty="0" smtClean="0"/>
            <a:t>正式實施</a:t>
          </a:r>
          <a:endParaRPr lang="zh-TW" altLang="en-US" dirty="0"/>
        </a:p>
      </dgm:t>
    </dgm:pt>
    <dgm:pt modelId="{ED9C537D-95A4-463B-BCD7-651C18819282}" type="parTrans" cxnId="{DE49CCDC-7634-4F40-A468-7C767EE53C34}">
      <dgm:prSet/>
      <dgm:spPr/>
      <dgm:t>
        <a:bodyPr/>
        <a:lstStyle/>
        <a:p>
          <a:endParaRPr lang="zh-TW" altLang="en-US"/>
        </a:p>
      </dgm:t>
    </dgm:pt>
    <dgm:pt modelId="{E263D900-290B-42CA-9B11-EFCBFE943DCD}" type="sibTrans" cxnId="{DE49CCDC-7634-4F40-A468-7C767EE53C34}">
      <dgm:prSet/>
      <dgm:spPr/>
      <dgm:t>
        <a:bodyPr/>
        <a:lstStyle/>
        <a:p>
          <a:endParaRPr lang="zh-TW" altLang="en-US"/>
        </a:p>
      </dgm:t>
    </dgm:pt>
    <dgm:pt modelId="{C6E3EFC4-7502-492D-AACA-B7D5BDD1E6F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進出港預報表單整合</a:t>
          </a:r>
          <a:endParaRPr lang="zh-TW" altLang="en-US" dirty="0"/>
        </a:p>
      </dgm:t>
    </dgm:pt>
    <dgm:pt modelId="{063BC60D-704D-4D1B-9E15-C94AB68C02FE}" type="parTrans" cxnId="{B8BAD920-C8B6-48C2-8B4F-3DC293568B3C}">
      <dgm:prSet/>
      <dgm:spPr/>
      <dgm:t>
        <a:bodyPr/>
        <a:lstStyle/>
        <a:p>
          <a:endParaRPr lang="zh-TW" altLang="en-US"/>
        </a:p>
      </dgm:t>
    </dgm:pt>
    <dgm:pt modelId="{2B9BCCBF-C1D2-42FC-897E-7DC5E0AB7002}" type="sibTrans" cxnId="{B8BAD920-C8B6-48C2-8B4F-3DC293568B3C}">
      <dgm:prSet/>
      <dgm:spPr/>
      <dgm:t>
        <a:bodyPr/>
        <a:lstStyle/>
        <a:p>
          <a:endParaRPr lang="zh-TW" altLang="en-US"/>
        </a:p>
      </dgm:t>
    </dgm:pt>
    <dgm:pt modelId="{DD8EAB6B-36FD-4574-B48F-0091C1A4F863}">
      <dgm:prSet phldrT="[文字]"/>
      <dgm:spPr/>
      <dgm:t>
        <a:bodyPr/>
        <a:lstStyle/>
        <a:p>
          <a:r>
            <a:rPr lang="en-US" altLang="zh-TW" dirty="0" smtClean="0"/>
            <a:t>105.8</a:t>
          </a:r>
          <a:r>
            <a:rPr lang="zh-TW" altLang="en-US" dirty="0" smtClean="0"/>
            <a:t>上線使用</a:t>
          </a:r>
          <a:endParaRPr lang="zh-TW" altLang="en-US" dirty="0"/>
        </a:p>
      </dgm:t>
    </dgm:pt>
    <dgm:pt modelId="{BBC32F86-BF72-4317-A124-937F09E23DEC}" type="parTrans" cxnId="{1F76B961-055D-4D97-A3BA-A86E56AF8F84}">
      <dgm:prSet/>
      <dgm:spPr/>
      <dgm:t>
        <a:bodyPr/>
        <a:lstStyle/>
        <a:p>
          <a:endParaRPr lang="zh-TW" altLang="en-US"/>
        </a:p>
      </dgm:t>
    </dgm:pt>
    <dgm:pt modelId="{063D83C8-C254-49ED-B387-93BC711AA177}" type="sibTrans" cxnId="{1F76B961-055D-4D97-A3BA-A86E56AF8F84}">
      <dgm:prSet/>
      <dgm:spPr/>
      <dgm:t>
        <a:bodyPr/>
        <a:lstStyle/>
        <a:p>
          <a:endParaRPr lang="zh-TW" altLang="en-US"/>
        </a:p>
      </dgm:t>
    </dgm:pt>
    <dgm:pt modelId="{8937DF9B-BA6A-4909-A449-C54A63B13E59}" type="pres">
      <dgm:prSet presAssocID="{3C483E32-3941-4C2F-A873-A2B9996CA9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78DF24-A28E-4862-8E96-0999954FB269}" type="pres">
      <dgm:prSet presAssocID="{E1230A8E-D893-4598-BFB5-E01BBEA29A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C7FB3B-59AF-4626-A955-F55AA2973C94}" type="pres">
      <dgm:prSet presAssocID="{E1230A8E-D893-4598-BFB5-E01BBEA29A4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E8AD7A-B473-4661-8586-B55B0083B7DB}" type="pres">
      <dgm:prSet presAssocID="{27D2E04D-3F64-4F9A-BE3E-9EF6A3C162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76E70F-17DE-4709-AE39-7759E824C79A}" type="pres">
      <dgm:prSet presAssocID="{27D2E04D-3F64-4F9A-BE3E-9EF6A3C162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0CEE32-46D7-46DD-87FD-5BA8D6421CD5}" type="pres">
      <dgm:prSet presAssocID="{C6E3EFC4-7502-492D-AACA-B7D5BDD1E6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59389F-6B74-46E8-9468-D8DBF5805A47}" type="pres">
      <dgm:prSet presAssocID="{C6E3EFC4-7502-492D-AACA-B7D5BDD1E6F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DC3EBC-5726-41AE-8933-A73D89A07DF5}" type="presOf" srcId="{27D2E04D-3F64-4F9A-BE3E-9EF6A3C162B4}" destId="{33E8AD7A-B473-4661-8586-B55B0083B7DB}" srcOrd="0" destOrd="0" presId="urn:microsoft.com/office/officeart/2005/8/layout/vList2"/>
    <dgm:cxn modelId="{298E3735-AC6A-41CC-A1F8-3C22E887184B}" type="presOf" srcId="{E1230A8E-D893-4598-BFB5-E01BBEA29A4F}" destId="{0978DF24-A28E-4862-8E96-0999954FB269}" srcOrd="0" destOrd="0" presId="urn:microsoft.com/office/officeart/2005/8/layout/vList2"/>
    <dgm:cxn modelId="{B8BAD920-C8B6-48C2-8B4F-3DC293568B3C}" srcId="{3C483E32-3941-4C2F-A873-A2B9996CA9F1}" destId="{C6E3EFC4-7502-492D-AACA-B7D5BDD1E6F3}" srcOrd="2" destOrd="0" parTransId="{063BC60D-704D-4D1B-9E15-C94AB68C02FE}" sibTransId="{2B9BCCBF-C1D2-42FC-897E-7DC5E0AB7002}"/>
    <dgm:cxn modelId="{F2233995-8AFA-4F38-B495-2E13EE563D43}" type="presOf" srcId="{228CA07A-3EE2-41C6-B888-CB7EB28B425D}" destId="{4476E70F-17DE-4709-AE39-7759E824C79A}" srcOrd="0" destOrd="0" presId="urn:microsoft.com/office/officeart/2005/8/layout/vList2"/>
    <dgm:cxn modelId="{1F76B961-055D-4D97-A3BA-A86E56AF8F84}" srcId="{C6E3EFC4-7502-492D-AACA-B7D5BDD1E6F3}" destId="{DD8EAB6B-36FD-4574-B48F-0091C1A4F863}" srcOrd="0" destOrd="0" parTransId="{BBC32F86-BF72-4317-A124-937F09E23DEC}" sibTransId="{063D83C8-C254-49ED-B387-93BC711AA177}"/>
    <dgm:cxn modelId="{910DB031-0B2E-440C-A64A-2672AE74229C}" srcId="{3C483E32-3941-4C2F-A873-A2B9996CA9F1}" destId="{27D2E04D-3F64-4F9A-BE3E-9EF6A3C162B4}" srcOrd="1" destOrd="0" parTransId="{3F9A9222-F2C3-4BCF-9698-6033691B0A49}" sibTransId="{80E75864-8172-4B15-8161-C6DF181C7CBD}"/>
    <dgm:cxn modelId="{6EC42B7F-3074-4AE4-90BF-2403E0EDE4F5}" type="presOf" srcId="{572D359D-E186-4F5F-A593-0D02CE8286EA}" destId="{DBC7FB3B-59AF-4626-A955-F55AA2973C94}" srcOrd="0" destOrd="0" presId="urn:microsoft.com/office/officeart/2005/8/layout/vList2"/>
    <dgm:cxn modelId="{FF44D5DA-D8FB-41CE-B08F-DB5120AD8F50}" srcId="{3C483E32-3941-4C2F-A873-A2B9996CA9F1}" destId="{E1230A8E-D893-4598-BFB5-E01BBEA29A4F}" srcOrd="0" destOrd="0" parTransId="{FD80C1C4-C678-46A4-9684-D3F896A0217F}" sibTransId="{A3AB0D3B-6A1C-4BEA-88BB-DBA9484106EB}"/>
    <dgm:cxn modelId="{EFFA9FC8-F0C7-44AE-9BE2-A69925F96A0F}" type="presOf" srcId="{C6E3EFC4-7502-492D-AACA-B7D5BDD1E6F3}" destId="{150CEE32-46D7-46DD-87FD-5BA8D6421CD5}" srcOrd="0" destOrd="0" presId="urn:microsoft.com/office/officeart/2005/8/layout/vList2"/>
    <dgm:cxn modelId="{C2D560A7-83CB-4426-BAA4-08550557C461}" srcId="{E1230A8E-D893-4598-BFB5-E01BBEA29A4F}" destId="{572D359D-E186-4F5F-A593-0D02CE8286EA}" srcOrd="0" destOrd="0" parTransId="{D08037E0-0EDD-4618-8404-866DF7A313E6}" sibTransId="{C32C2787-3025-4123-94F1-719073DB52A0}"/>
    <dgm:cxn modelId="{DE49CCDC-7634-4F40-A468-7C767EE53C34}" srcId="{27D2E04D-3F64-4F9A-BE3E-9EF6A3C162B4}" destId="{228CA07A-3EE2-41C6-B888-CB7EB28B425D}" srcOrd="0" destOrd="0" parTransId="{ED9C537D-95A4-463B-BCD7-651C18819282}" sibTransId="{E263D900-290B-42CA-9B11-EFCBFE943DCD}"/>
    <dgm:cxn modelId="{024F393C-FEE0-496A-B84F-151EB644D760}" type="presOf" srcId="{3C483E32-3941-4C2F-A873-A2B9996CA9F1}" destId="{8937DF9B-BA6A-4909-A449-C54A63B13E59}" srcOrd="0" destOrd="0" presId="urn:microsoft.com/office/officeart/2005/8/layout/vList2"/>
    <dgm:cxn modelId="{37F01128-F288-44C0-804C-A9BC366578F8}" type="presOf" srcId="{DD8EAB6B-36FD-4574-B48F-0091C1A4F863}" destId="{F659389F-6B74-46E8-9468-D8DBF5805A47}" srcOrd="0" destOrd="0" presId="urn:microsoft.com/office/officeart/2005/8/layout/vList2"/>
    <dgm:cxn modelId="{8F586225-7705-4E5B-8143-D742017CDEEC}" type="presParOf" srcId="{8937DF9B-BA6A-4909-A449-C54A63B13E59}" destId="{0978DF24-A28E-4862-8E96-0999954FB269}" srcOrd="0" destOrd="0" presId="urn:microsoft.com/office/officeart/2005/8/layout/vList2"/>
    <dgm:cxn modelId="{2CB432DC-0B78-4E4D-AB72-3E4132E8F5B7}" type="presParOf" srcId="{8937DF9B-BA6A-4909-A449-C54A63B13E59}" destId="{DBC7FB3B-59AF-4626-A955-F55AA2973C94}" srcOrd="1" destOrd="0" presId="urn:microsoft.com/office/officeart/2005/8/layout/vList2"/>
    <dgm:cxn modelId="{ADEF0451-30E2-4464-9E85-A859D063AB27}" type="presParOf" srcId="{8937DF9B-BA6A-4909-A449-C54A63B13E59}" destId="{33E8AD7A-B473-4661-8586-B55B0083B7DB}" srcOrd="2" destOrd="0" presId="urn:microsoft.com/office/officeart/2005/8/layout/vList2"/>
    <dgm:cxn modelId="{1DBEDC45-E544-4603-9DC7-AA84E7CA3593}" type="presParOf" srcId="{8937DF9B-BA6A-4909-A449-C54A63B13E59}" destId="{4476E70F-17DE-4709-AE39-7759E824C79A}" srcOrd="3" destOrd="0" presId="urn:microsoft.com/office/officeart/2005/8/layout/vList2"/>
    <dgm:cxn modelId="{F87B3E18-FB97-435D-BE66-546FC1C3F8B3}" type="presParOf" srcId="{8937DF9B-BA6A-4909-A449-C54A63B13E59}" destId="{150CEE32-46D7-46DD-87FD-5BA8D6421CD5}" srcOrd="4" destOrd="0" presId="urn:microsoft.com/office/officeart/2005/8/layout/vList2"/>
    <dgm:cxn modelId="{E3F27495-EAA6-4235-AB1C-C61E9CB85B30}" type="presParOf" srcId="{8937DF9B-BA6A-4909-A449-C54A63B13E59}" destId="{F659389F-6B74-46E8-9468-D8DBF5805A4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68B8D-F4B5-4026-9D24-FD8C048057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2A4753-2B40-4D42-8616-E7F5BFA54B89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港口代碼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1E84E3-08BB-4990-8A48-9D9C2C524E46}" type="par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11DFB6-E8C7-4085-9201-4108E7426531}" type="sib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CB9EDD-A52E-490F-8932-32C93F6566E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船舶進出港填報港口資訊代碼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FE67-5C43-4CCF-B220-BA6288E00F0B}" type="par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2444E-B416-4C92-9490-F7E314F6059F}" type="sib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FF2E06-68F0-4EA0-8C7A-7A382650600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9CAE5-1515-4584-ABF0-DA1FE1A66A56}" type="par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0B1CE-A01F-4E30-85DE-F470BD567F88}" type="sib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CAC34A-5927-4032-8A18-F9D773A0D0CC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將港口代碼進行一致性調和作業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AE44A7-B44A-4BC0-9277-AF1A65E145E9}" type="par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CFFFB5-4C63-4644-98E1-7DACBA50EB27}" type="sib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9DB806-630F-43C1-9206-97C782C23271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系統資料傳輸一致化與國際化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8653B8-11CC-4C30-B191-395BE06FD22E}" type="parTrans" cxnId="{725033CD-5677-44D9-874C-79FD0143CE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D9E21-2EA3-4756-9F20-101E7715134B}" type="sibTrans" cxnId="{725033CD-5677-44D9-874C-79FD0143CE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A40145-067E-43C4-A831-CC0A447D7BBB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參考標準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740ABD-94A1-4A19-81BF-843BEC894E05}" type="par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6C8D62-5CEA-4CC0-8CE2-3FB58E5B196B}" type="sib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60A1D4-52FD-4EE4-B713-140E08CF366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標檢局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CNS13189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國際使用地方代碼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2A67D-1D69-4B20-803E-E2D40A73448F}" type="par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3A3AF7-7536-47D7-A4D6-2A2DC639F220}" type="sib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4DD225-055B-456A-B3E9-F9D1723E385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以往自編代碼使用未標準化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81974F-31B4-41C1-BE3D-80A48DC3B453}" type="par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C2EA48-4ABF-48A9-84C3-E744BEB44B60}" type="sib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C6EBB2-B2B9-4DE7-BD88-1A8A2E166299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聯合國地方代碼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3ABDBF-6381-49D0-ACD7-A5BC1E8A36ED}" type="parTrans" cxnId="{CE2749F5-59A7-4D93-82FF-0F4E377FC810}">
      <dgm:prSet/>
      <dgm:spPr/>
      <dgm:t>
        <a:bodyPr/>
        <a:lstStyle/>
        <a:p>
          <a:endParaRPr lang="zh-TW" altLang="en-US"/>
        </a:p>
      </dgm:t>
    </dgm:pt>
    <dgm:pt modelId="{C824D5C2-9FF5-44E3-BB1E-A3403C983F9D}" type="sibTrans" cxnId="{CE2749F5-59A7-4D93-82FF-0F4E377FC810}">
      <dgm:prSet/>
      <dgm:spPr/>
      <dgm:t>
        <a:bodyPr/>
        <a:lstStyle/>
        <a:p>
          <a:endParaRPr lang="zh-TW" altLang="en-US"/>
        </a:p>
      </dgm:t>
    </dgm:pt>
    <dgm:pt modelId="{7FCEECBB-EF44-42CB-A3C2-E636915A528C}" type="pres">
      <dgm:prSet presAssocID="{22468B8D-F4B5-4026-9D24-FD8C048057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465F44-764A-4AA9-A192-91CABB3F3611}" type="pres">
      <dgm:prSet presAssocID="{EF2A4753-2B40-4D42-8616-E7F5BFA54B89}" presName="linNode" presStyleCnt="0"/>
      <dgm:spPr/>
    </dgm:pt>
    <dgm:pt modelId="{BC506C84-DC4A-4168-8B57-79909AD5AA70}" type="pres">
      <dgm:prSet presAssocID="{EF2A4753-2B40-4D42-8616-E7F5BFA54B8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76CF3-E78E-4B7F-A89E-0F366E9B28C3}" type="pres">
      <dgm:prSet presAssocID="{EF2A4753-2B40-4D42-8616-E7F5BFA54B8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D8F0F-01F1-4884-AF13-89338F080177}" type="pres">
      <dgm:prSet presAssocID="{DF11DFB6-E8C7-4085-9201-4108E7426531}" presName="sp" presStyleCnt="0"/>
      <dgm:spPr/>
    </dgm:pt>
    <dgm:pt modelId="{EFA80218-7122-4B04-9DD7-A8E036C2DE04}" type="pres">
      <dgm:prSet presAssocID="{0EFF2E06-68F0-4EA0-8C7A-7A3826506007}" presName="linNode" presStyleCnt="0"/>
      <dgm:spPr/>
    </dgm:pt>
    <dgm:pt modelId="{2C9866BC-C9CD-4414-8B4C-2F302B57A2E7}" type="pres">
      <dgm:prSet presAssocID="{0EFF2E06-68F0-4EA0-8C7A-7A38265060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A1BF2A-D88C-4E6A-8958-E0DE44269B3E}" type="pres">
      <dgm:prSet presAssocID="{0EFF2E06-68F0-4EA0-8C7A-7A38265060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03C3C0-99CA-441C-AB33-0405893C8E4E}" type="pres">
      <dgm:prSet presAssocID="{4330B1CE-A01F-4E30-85DE-F470BD567F88}" presName="sp" presStyleCnt="0"/>
      <dgm:spPr/>
    </dgm:pt>
    <dgm:pt modelId="{46F672BC-CED0-4B4F-A320-F76B8EF5CACE}" type="pres">
      <dgm:prSet presAssocID="{74A40145-067E-43C4-A831-CC0A447D7BBB}" presName="linNode" presStyleCnt="0"/>
      <dgm:spPr/>
    </dgm:pt>
    <dgm:pt modelId="{2D82BC40-29B5-413E-A932-D1AE02254D6F}" type="pres">
      <dgm:prSet presAssocID="{74A40145-067E-43C4-A831-CC0A447D7B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C9E9E4-FFF3-466A-8BED-8A46BE9B318D}" type="pres">
      <dgm:prSet presAssocID="{74A40145-067E-43C4-A831-CC0A447D7B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99FB57-5AE6-419F-ACB6-5D76E28D4A7E}" type="presOf" srcId="{0EFF2E06-68F0-4EA0-8C7A-7A3826506007}" destId="{2C9866BC-C9CD-4414-8B4C-2F302B57A2E7}" srcOrd="0" destOrd="0" presId="urn:microsoft.com/office/officeart/2005/8/layout/vList5"/>
    <dgm:cxn modelId="{6A9E3A4D-D2B7-48C3-8BA6-DF8B62F2D8BE}" srcId="{EF2A4753-2B40-4D42-8616-E7F5BFA54B89}" destId="{D64DD225-055B-456A-B3E9-F9D1723E3856}" srcOrd="1" destOrd="0" parTransId="{6981974F-31B4-41C1-BE3D-80A48DC3B453}" sibTransId="{21C2EA48-4ABF-48A9-84C3-E744BEB44B60}"/>
    <dgm:cxn modelId="{0B948B7B-727A-4B78-AFBB-59E84AE84AAD}" type="presOf" srcId="{28C6EBB2-B2B9-4DE7-BD88-1A8A2E166299}" destId="{B4C9E9E4-FFF3-466A-8BED-8A46BE9B318D}" srcOrd="0" destOrd="1" presId="urn:microsoft.com/office/officeart/2005/8/layout/vList5"/>
    <dgm:cxn modelId="{D0A964FB-81CB-4E62-AC5C-E29E5C5E7133}" srcId="{EF2A4753-2B40-4D42-8616-E7F5BFA54B89}" destId="{D2CB9EDD-A52E-490F-8932-32C93F6566E6}" srcOrd="0" destOrd="0" parTransId="{3D34FE67-5C43-4CCF-B220-BA6288E00F0B}" sibTransId="{1B32444E-B416-4C92-9490-F7E314F6059F}"/>
    <dgm:cxn modelId="{9EB8EF9B-3399-49A7-AE66-824703F40AF0}" srcId="{22468B8D-F4B5-4026-9D24-FD8C0480573E}" destId="{0EFF2E06-68F0-4EA0-8C7A-7A3826506007}" srcOrd="1" destOrd="0" parTransId="{36E9CAE5-1515-4584-ABF0-DA1FE1A66A56}" sibTransId="{4330B1CE-A01F-4E30-85DE-F470BD567F88}"/>
    <dgm:cxn modelId="{EC450C3E-2679-481D-991F-04BCEAA1CB1B}" type="presOf" srcId="{EF2A4753-2B40-4D42-8616-E7F5BFA54B89}" destId="{BC506C84-DC4A-4168-8B57-79909AD5AA70}" srcOrd="0" destOrd="0" presId="urn:microsoft.com/office/officeart/2005/8/layout/vList5"/>
    <dgm:cxn modelId="{FBD9AE01-744D-4A94-A157-8AD4A4A424E5}" srcId="{0EFF2E06-68F0-4EA0-8C7A-7A3826506007}" destId="{A6CAC34A-5927-4032-8A18-F9D773A0D0CC}" srcOrd="0" destOrd="0" parTransId="{9FAE44A7-B44A-4BC0-9277-AF1A65E145E9}" sibTransId="{BFCFFFB5-4C63-4644-98E1-7DACBA50EB27}"/>
    <dgm:cxn modelId="{309FC199-A604-4E08-A456-592C7B4BFCE2}" srcId="{74A40145-067E-43C4-A831-CC0A447D7BBB}" destId="{A160A1D4-52FD-4EE4-B713-140E08CF3667}" srcOrd="0" destOrd="0" parTransId="{40F2A67D-1D69-4B20-803E-E2D40A73448F}" sibTransId="{BD3A3AF7-7536-47D7-A4D6-2A2DC639F220}"/>
    <dgm:cxn modelId="{CE2749F5-59A7-4D93-82FF-0F4E377FC810}" srcId="{74A40145-067E-43C4-A831-CC0A447D7BBB}" destId="{28C6EBB2-B2B9-4DE7-BD88-1A8A2E166299}" srcOrd="1" destOrd="0" parTransId="{0C3ABDBF-6381-49D0-ACD7-A5BC1E8A36ED}" sibTransId="{C824D5C2-9FF5-44E3-BB1E-A3403C983F9D}"/>
    <dgm:cxn modelId="{725033CD-5677-44D9-874C-79FD0143CE93}" srcId="{0EFF2E06-68F0-4EA0-8C7A-7A3826506007}" destId="{FA9DB806-630F-43C1-9206-97C782C23271}" srcOrd="1" destOrd="0" parTransId="{678653B8-11CC-4C30-B191-395BE06FD22E}" sibTransId="{CB0D9E21-2EA3-4756-9F20-101E7715134B}"/>
    <dgm:cxn modelId="{62242E1E-E0EE-418D-987A-8D9B73E1B86E}" type="presOf" srcId="{74A40145-067E-43C4-A831-CC0A447D7BBB}" destId="{2D82BC40-29B5-413E-A932-D1AE02254D6F}" srcOrd="0" destOrd="0" presId="urn:microsoft.com/office/officeart/2005/8/layout/vList5"/>
    <dgm:cxn modelId="{89015686-88AC-49C4-8156-C5CF90274BA4}" type="presOf" srcId="{A6CAC34A-5927-4032-8A18-F9D773A0D0CC}" destId="{B2A1BF2A-D88C-4E6A-8958-E0DE44269B3E}" srcOrd="0" destOrd="0" presId="urn:microsoft.com/office/officeart/2005/8/layout/vList5"/>
    <dgm:cxn modelId="{D642BE61-1A0D-40CF-A4C8-E444E839DA65}" srcId="{22468B8D-F4B5-4026-9D24-FD8C0480573E}" destId="{74A40145-067E-43C4-A831-CC0A447D7BBB}" srcOrd="2" destOrd="0" parTransId="{DF740ABD-94A1-4A19-81BF-843BEC894E05}" sibTransId="{9A6C8D62-5CEA-4CC0-8CE2-3FB58E5B196B}"/>
    <dgm:cxn modelId="{505C4D48-195D-401D-BE6C-E6B76C8EE842}" type="presOf" srcId="{FA9DB806-630F-43C1-9206-97C782C23271}" destId="{B2A1BF2A-D88C-4E6A-8958-E0DE44269B3E}" srcOrd="0" destOrd="1" presId="urn:microsoft.com/office/officeart/2005/8/layout/vList5"/>
    <dgm:cxn modelId="{6EF47456-ACB6-403F-A966-73DBFAC3A320}" type="presOf" srcId="{22468B8D-F4B5-4026-9D24-FD8C0480573E}" destId="{7FCEECBB-EF44-42CB-A3C2-E636915A528C}" srcOrd="0" destOrd="0" presId="urn:microsoft.com/office/officeart/2005/8/layout/vList5"/>
    <dgm:cxn modelId="{9DBFC10E-722D-42BA-8290-43319AB5AE33}" type="presOf" srcId="{D2CB9EDD-A52E-490F-8932-32C93F6566E6}" destId="{A5E76CF3-E78E-4B7F-A89E-0F366E9B28C3}" srcOrd="0" destOrd="0" presId="urn:microsoft.com/office/officeart/2005/8/layout/vList5"/>
    <dgm:cxn modelId="{951B58E0-9495-431B-BAC7-D06CECFD91CE}" type="presOf" srcId="{A160A1D4-52FD-4EE4-B713-140E08CF3667}" destId="{B4C9E9E4-FFF3-466A-8BED-8A46BE9B318D}" srcOrd="0" destOrd="0" presId="urn:microsoft.com/office/officeart/2005/8/layout/vList5"/>
    <dgm:cxn modelId="{032DBDB0-BD6A-44F5-9FCC-F4A7CDA49F29}" srcId="{22468B8D-F4B5-4026-9D24-FD8C0480573E}" destId="{EF2A4753-2B40-4D42-8616-E7F5BFA54B89}" srcOrd="0" destOrd="0" parTransId="{3B1E84E3-08BB-4990-8A48-9D9C2C524E46}" sibTransId="{DF11DFB6-E8C7-4085-9201-4108E7426531}"/>
    <dgm:cxn modelId="{08A39CC4-E7DE-4618-96E4-3E73360218F7}" type="presOf" srcId="{D64DD225-055B-456A-B3E9-F9D1723E3856}" destId="{A5E76CF3-E78E-4B7F-A89E-0F366E9B28C3}" srcOrd="0" destOrd="1" presId="urn:microsoft.com/office/officeart/2005/8/layout/vList5"/>
    <dgm:cxn modelId="{DD134858-B710-4403-872E-14881B557D53}" type="presParOf" srcId="{7FCEECBB-EF44-42CB-A3C2-E636915A528C}" destId="{3D465F44-764A-4AA9-A192-91CABB3F3611}" srcOrd="0" destOrd="0" presId="urn:microsoft.com/office/officeart/2005/8/layout/vList5"/>
    <dgm:cxn modelId="{9B23BC69-5D1F-4782-8978-8DC4DD9E9004}" type="presParOf" srcId="{3D465F44-764A-4AA9-A192-91CABB3F3611}" destId="{BC506C84-DC4A-4168-8B57-79909AD5AA70}" srcOrd="0" destOrd="0" presId="urn:microsoft.com/office/officeart/2005/8/layout/vList5"/>
    <dgm:cxn modelId="{375F1990-2271-4114-A276-FDF0C43B95D9}" type="presParOf" srcId="{3D465F44-764A-4AA9-A192-91CABB3F3611}" destId="{A5E76CF3-E78E-4B7F-A89E-0F366E9B28C3}" srcOrd="1" destOrd="0" presId="urn:microsoft.com/office/officeart/2005/8/layout/vList5"/>
    <dgm:cxn modelId="{6DB7B33A-A3A3-4D07-8C21-2BBF97DDAC2B}" type="presParOf" srcId="{7FCEECBB-EF44-42CB-A3C2-E636915A528C}" destId="{BACD8F0F-01F1-4884-AF13-89338F080177}" srcOrd="1" destOrd="0" presId="urn:microsoft.com/office/officeart/2005/8/layout/vList5"/>
    <dgm:cxn modelId="{AF29EEA1-9979-4ED9-BC42-184D7AA556F3}" type="presParOf" srcId="{7FCEECBB-EF44-42CB-A3C2-E636915A528C}" destId="{EFA80218-7122-4B04-9DD7-A8E036C2DE04}" srcOrd="2" destOrd="0" presId="urn:microsoft.com/office/officeart/2005/8/layout/vList5"/>
    <dgm:cxn modelId="{337DA88A-6F10-417B-BFEA-963A74D05BB2}" type="presParOf" srcId="{EFA80218-7122-4B04-9DD7-A8E036C2DE04}" destId="{2C9866BC-C9CD-4414-8B4C-2F302B57A2E7}" srcOrd="0" destOrd="0" presId="urn:microsoft.com/office/officeart/2005/8/layout/vList5"/>
    <dgm:cxn modelId="{5542E34C-C350-4DEE-8F73-D216CF6882DD}" type="presParOf" srcId="{EFA80218-7122-4B04-9DD7-A8E036C2DE04}" destId="{B2A1BF2A-D88C-4E6A-8958-E0DE44269B3E}" srcOrd="1" destOrd="0" presId="urn:microsoft.com/office/officeart/2005/8/layout/vList5"/>
    <dgm:cxn modelId="{36BC0762-05E2-4FA6-B00A-AE3121757C8B}" type="presParOf" srcId="{7FCEECBB-EF44-42CB-A3C2-E636915A528C}" destId="{5603C3C0-99CA-441C-AB33-0405893C8E4E}" srcOrd="3" destOrd="0" presId="urn:microsoft.com/office/officeart/2005/8/layout/vList5"/>
    <dgm:cxn modelId="{314C611B-149A-405C-95AB-F1BD4C95C357}" type="presParOf" srcId="{7FCEECBB-EF44-42CB-A3C2-E636915A528C}" destId="{46F672BC-CED0-4B4F-A320-F76B8EF5CACE}" srcOrd="4" destOrd="0" presId="urn:microsoft.com/office/officeart/2005/8/layout/vList5"/>
    <dgm:cxn modelId="{72C18922-3080-4629-A6D4-8FF207A92471}" type="presParOf" srcId="{46F672BC-CED0-4B4F-A320-F76B8EF5CACE}" destId="{2D82BC40-29B5-413E-A932-D1AE02254D6F}" srcOrd="0" destOrd="0" presId="urn:microsoft.com/office/officeart/2005/8/layout/vList5"/>
    <dgm:cxn modelId="{3117D906-4912-4F51-A9CD-B482C707B09E}" type="presParOf" srcId="{46F672BC-CED0-4B4F-A320-F76B8EF5CACE}" destId="{B4C9E9E4-FFF3-466A-8BED-8A46BE9B3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68B8D-F4B5-4026-9D24-FD8C048057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2A4753-2B40-4D42-8616-E7F5BFA54B89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相關機關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1E84E3-08BB-4990-8A48-9D9C2C524E46}" type="par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11DFB6-E8C7-4085-9201-4108E7426531}" type="sib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CB9EDD-A52E-490F-8932-32C93F6566E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財政部關務署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FE67-5C43-4CCF-B220-BA6288E00F0B}" type="par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2444E-B416-4C92-9490-F7E314F6059F}" type="sib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FF2E06-68F0-4EA0-8C7A-7A382650600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9CAE5-1515-4584-ABF0-DA1FE1A66A56}" type="par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0B1CE-A01F-4E30-85DE-F470BD567F88}" type="sib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CAC34A-5927-4032-8A18-F9D773A0D0CC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輸入貨櫃艙位配置圖後系統資料解析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AE44A7-B44A-4BC0-9277-AF1A65E145E9}" type="par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CFFFB5-4C63-4644-98E1-7DACBA50EB27}" type="sib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A40145-067E-43C4-A831-CC0A447D7BBB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管理應用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740ABD-94A1-4A19-81BF-843BEC894E05}" type="par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6C8D62-5CEA-4CC0-8CE2-3FB58E5B196B}" type="sib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60A1D4-52FD-4EE4-B713-140E08CF366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危險物品進出港管理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2A67D-1D69-4B20-803E-E2D40A73448F}" type="par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3A3AF7-7536-47D7-A4D6-2A2DC639F220}" type="sib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4DD225-055B-456A-B3E9-F9D1723E385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交通部航港局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81974F-31B4-41C1-BE3D-80A48DC3B453}" type="par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C2EA48-4ABF-48A9-84C3-E744BEB44B60}" type="sib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C6EBB2-B2B9-4DE7-BD88-1A8A2E166299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船舶裝載需要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3ABDBF-6381-49D0-ACD7-A5BC1E8A36ED}" type="parTrans" cxnId="{CE2749F5-59A7-4D93-82FF-0F4E377FC810}">
      <dgm:prSet/>
      <dgm:spPr/>
      <dgm:t>
        <a:bodyPr/>
        <a:lstStyle/>
        <a:p>
          <a:endParaRPr lang="zh-TW" altLang="en-US"/>
        </a:p>
      </dgm:t>
    </dgm:pt>
    <dgm:pt modelId="{C824D5C2-9FF5-44E3-BB1E-A3403C983F9D}" type="sibTrans" cxnId="{CE2749F5-59A7-4D93-82FF-0F4E377FC810}">
      <dgm:prSet/>
      <dgm:spPr/>
      <dgm:t>
        <a:bodyPr/>
        <a:lstStyle/>
        <a:p>
          <a:endParaRPr lang="zh-TW" altLang="en-US"/>
        </a:p>
      </dgm:t>
    </dgm:pt>
    <dgm:pt modelId="{64E5540A-E5E9-4524-B117-E41A7E379A5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臺灣港務公司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FA4B8F-C08B-4E39-8A6D-9F9B8FE13247}" type="parTrans" cxnId="{0F36DA0B-CBAC-4C14-BF8B-3E7A4761FD2C}">
      <dgm:prSet/>
      <dgm:spPr/>
      <dgm:t>
        <a:bodyPr/>
        <a:lstStyle/>
        <a:p>
          <a:endParaRPr lang="zh-TW" altLang="en-US"/>
        </a:p>
      </dgm:t>
    </dgm:pt>
    <dgm:pt modelId="{0A1B2915-23AC-48B9-B32D-3DCCF299E990}" type="sibTrans" cxnId="{0F36DA0B-CBAC-4C14-BF8B-3E7A4761FD2C}">
      <dgm:prSet/>
      <dgm:spPr/>
      <dgm:t>
        <a:bodyPr/>
        <a:lstStyle/>
        <a:p>
          <a:endParaRPr lang="zh-TW" altLang="en-US"/>
        </a:p>
      </dgm:t>
    </dgm:pt>
    <dgm:pt modelId="{EAC9EEBC-AA40-4352-9A3F-2636BB5E77FA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系統自動傳送關務署與港公司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DB70A-9143-4EF5-B63F-DD100432FEAD}" type="parTrans" cxnId="{907F7985-5B84-4117-BA18-C84D0298D914}">
      <dgm:prSet/>
      <dgm:spPr/>
      <dgm:t>
        <a:bodyPr/>
        <a:lstStyle/>
        <a:p>
          <a:endParaRPr lang="zh-TW" altLang="en-US"/>
        </a:p>
      </dgm:t>
    </dgm:pt>
    <dgm:pt modelId="{382DD144-534C-46E4-9E01-3679FB03ABF6}" type="sibTrans" cxnId="{907F7985-5B84-4117-BA18-C84D0298D914}">
      <dgm:prSet/>
      <dgm:spPr/>
      <dgm:t>
        <a:bodyPr/>
        <a:lstStyle/>
        <a:p>
          <a:endParaRPr lang="zh-TW" altLang="en-US"/>
        </a:p>
      </dgm:t>
    </dgm:pt>
    <dgm:pt modelId="{CA73AA4D-A6A2-4C17-BF3C-205248F958AC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碼頭作業安全管理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D0206A-BCDE-4C41-9511-B9B1FE31D315}" type="parTrans" cxnId="{F0F14902-3ACC-4552-95FE-624123723E18}">
      <dgm:prSet/>
      <dgm:spPr/>
      <dgm:t>
        <a:bodyPr/>
        <a:lstStyle/>
        <a:p>
          <a:endParaRPr lang="zh-TW" altLang="en-US"/>
        </a:p>
      </dgm:t>
    </dgm:pt>
    <dgm:pt modelId="{AEF1554E-0723-43FE-ACC5-7230EEE8D29C}" type="sibTrans" cxnId="{F0F14902-3ACC-4552-95FE-624123723E18}">
      <dgm:prSet/>
      <dgm:spPr/>
      <dgm:t>
        <a:bodyPr/>
        <a:lstStyle/>
        <a:p>
          <a:endParaRPr lang="zh-TW" altLang="en-US"/>
        </a:p>
      </dgm:t>
    </dgm:pt>
    <dgm:pt modelId="{7FCEECBB-EF44-42CB-A3C2-E636915A528C}" type="pres">
      <dgm:prSet presAssocID="{22468B8D-F4B5-4026-9D24-FD8C048057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465F44-764A-4AA9-A192-91CABB3F3611}" type="pres">
      <dgm:prSet presAssocID="{EF2A4753-2B40-4D42-8616-E7F5BFA54B89}" presName="linNode" presStyleCnt="0"/>
      <dgm:spPr/>
    </dgm:pt>
    <dgm:pt modelId="{BC506C84-DC4A-4168-8B57-79909AD5AA70}" type="pres">
      <dgm:prSet presAssocID="{EF2A4753-2B40-4D42-8616-E7F5BFA54B8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76CF3-E78E-4B7F-A89E-0F366E9B28C3}" type="pres">
      <dgm:prSet presAssocID="{EF2A4753-2B40-4D42-8616-E7F5BFA54B8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D8F0F-01F1-4884-AF13-89338F080177}" type="pres">
      <dgm:prSet presAssocID="{DF11DFB6-E8C7-4085-9201-4108E7426531}" presName="sp" presStyleCnt="0"/>
      <dgm:spPr/>
    </dgm:pt>
    <dgm:pt modelId="{EFA80218-7122-4B04-9DD7-A8E036C2DE04}" type="pres">
      <dgm:prSet presAssocID="{0EFF2E06-68F0-4EA0-8C7A-7A3826506007}" presName="linNode" presStyleCnt="0"/>
      <dgm:spPr/>
    </dgm:pt>
    <dgm:pt modelId="{2C9866BC-C9CD-4414-8B4C-2F302B57A2E7}" type="pres">
      <dgm:prSet presAssocID="{0EFF2E06-68F0-4EA0-8C7A-7A38265060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A1BF2A-D88C-4E6A-8958-E0DE44269B3E}" type="pres">
      <dgm:prSet presAssocID="{0EFF2E06-68F0-4EA0-8C7A-7A38265060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03C3C0-99CA-441C-AB33-0405893C8E4E}" type="pres">
      <dgm:prSet presAssocID="{4330B1CE-A01F-4E30-85DE-F470BD567F88}" presName="sp" presStyleCnt="0"/>
      <dgm:spPr/>
    </dgm:pt>
    <dgm:pt modelId="{46F672BC-CED0-4B4F-A320-F76B8EF5CACE}" type="pres">
      <dgm:prSet presAssocID="{74A40145-067E-43C4-A831-CC0A447D7BBB}" presName="linNode" presStyleCnt="0"/>
      <dgm:spPr/>
    </dgm:pt>
    <dgm:pt modelId="{2D82BC40-29B5-413E-A932-D1AE02254D6F}" type="pres">
      <dgm:prSet presAssocID="{74A40145-067E-43C4-A831-CC0A447D7B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C9E9E4-FFF3-466A-8BED-8A46BE9B318D}" type="pres">
      <dgm:prSet presAssocID="{74A40145-067E-43C4-A831-CC0A447D7B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A964FB-81CB-4E62-AC5C-E29E5C5E7133}" srcId="{EF2A4753-2B40-4D42-8616-E7F5BFA54B89}" destId="{D2CB9EDD-A52E-490F-8932-32C93F6566E6}" srcOrd="0" destOrd="0" parTransId="{3D34FE67-5C43-4CCF-B220-BA6288E00F0B}" sibTransId="{1B32444E-B416-4C92-9490-F7E314F6059F}"/>
    <dgm:cxn modelId="{6A9E3A4D-D2B7-48C3-8BA6-DF8B62F2D8BE}" srcId="{EF2A4753-2B40-4D42-8616-E7F5BFA54B89}" destId="{D64DD225-055B-456A-B3E9-F9D1723E3856}" srcOrd="1" destOrd="0" parTransId="{6981974F-31B4-41C1-BE3D-80A48DC3B453}" sibTransId="{21C2EA48-4ABF-48A9-84C3-E744BEB44B60}"/>
    <dgm:cxn modelId="{D8C2316A-D2FE-4429-99E7-9A1E60C9B02F}" type="presOf" srcId="{22468B8D-F4B5-4026-9D24-FD8C0480573E}" destId="{7FCEECBB-EF44-42CB-A3C2-E636915A528C}" srcOrd="0" destOrd="0" presId="urn:microsoft.com/office/officeart/2005/8/layout/vList5"/>
    <dgm:cxn modelId="{E4E44AEA-F57F-4828-AAFE-9524C5A98A4B}" type="presOf" srcId="{A160A1D4-52FD-4EE4-B713-140E08CF3667}" destId="{B4C9E9E4-FFF3-466A-8BED-8A46BE9B318D}" srcOrd="0" destOrd="0" presId="urn:microsoft.com/office/officeart/2005/8/layout/vList5"/>
    <dgm:cxn modelId="{65A5FD7A-A9E2-4BD1-B904-009A5193A755}" type="presOf" srcId="{D2CB9EDD-A52E-490F-8932-32C93F6566E6}" destId="{A5E76CF3-E78E-4B7F-A89E-0F366E9B28C3}" srcOrd="0" destOrd="0" presId="urn:microsoft.com/office/officeart/2005/8/layout/vList5"/>
    <dgm:cxn modelId="{9EB8EF9B-3399-49A7-AE66-824703F40AF0}" srcId="{22468B8D-F4B5-4026-9D24-FD8C0480573E}" destId="{0EFF2E06-68F0-4EA0-8C7A-7A3826506007}" srcOrd="1" destOrd="0" parTransId="{36E9CAE5-1515-4584-ABF0-DA1FE1A66A56}" sibTransId="{4330B1CE-A01F-4E30-85DE-F470BD567F88}"/>
    <dgm:cxn modelId="{6CCFBDBD-D70C-4F61-AC7C-4DBDAE96797B}" type="presOf" srcId="{0EFF2E06-68F0-4EA0-8C7A-7A3826506007}" destId="{2C9866BC-C9CD-4414-8B4C-2F302B57A2E7}" srcOrd="0" destOrd="0" presId="urn:microsoft.com/office/officeart/2005/8/layout/vList5"/>
    <dgm:cxn modelId="{71D82032-D501-4DD4-8468-DC9A5229CC1E}" type="presOf" srcId="{64E5540A-E5E9-4524-B117-E41A7E379A54}" destId="{A5E76CF3-E78E-4B7F-A89E-0F366E9B28C3}" srcOrd="0" destOrd="2" presId="urn:microsoft.com/office/officeart/2005/8/layout/vList5"/>
    <dgm:cxn modelId="{C40EDA65-A732-43FA-9A84-00DA02F63C98}" type="presOf" srcId="{EAC9EEBC-AA40-4352-9A3F-2636BB5E77FA}" destId="{B2A1BF2A-D88C-4E6A-8958-E0DE44269B3E}" srcOrd="0" destOrd="1" presId="urn:microsoft.com/office/officeart/2005/8/layout/vList5"/>
    <dgm:cxn modelId="{CE2749F5-59A7-4D93-82FF-0F4E377FC810}" srcId="{74A40145-067E-43C4-A831-CC0A447D7BBB}" destId="{28C6EBB2-B2B9-4DE7-BD88-1A8A2E166299}" srcOrd="1" destOrd="0" parTransId="{0C3ABDBF-6381-49D0-ACD7-A5BC1E8A36ED}" sibTransId="{C824D5C2-9FF5-44E3-BB1E-A3403C983F9D}"/>
    <dgm:cxn modelId="{907F7985-5B84-4117-BA18-C84D0298D914}" srcId="{0EFF2E06-68F0-4EA0-8C7A-7A3826506007}" destId="{EAC9EEBC-AA40-4352-9A3F-2636BB5E77FA}" srcOrd="1" destOrd="0" parTransId="{2E1DB70A-9143-4EF5-B63F-DD100432FEAD}" sibTransId="{382DD144-534C-46E4-9E01-3679FB03ABF6}"/>
    <dgm:cxn modelId="{0F36DA0B-CBAC-4C14-BF8B-3E7A4761FD2C}" srcId="{EF2A4753-2B40-4D42-8616-E7F5BFA54B89}" destId="{64E5540A-E5E9-4524-B117-E41A7E379A54}" srcOrd="2" destOrd="0" parTransId="{6EFA4B8F-C08B-4E39-8A6D-9F9B8FE13247}" sibTransId="{0A1B2915-23AC-48B9-B32D-3DCCF299E990}"/>
    <dgm:cxn modelId="{E758A89C-517A-4BFD-A8C6-D70B219595D8}" type="presOf" srcId="{74A40145-067E-43C4-A831-CC0A447D7BBB}" destId="{2D82BC40-29B5-413E-A932-D1AE02254D6F}" srcOrd="0" destOrd="0" presId="urn:microsoft.com/office/officeart/2005/8/layout/vList5"/>
    <dgm:cxn modelId="{B3B2CD19-279C-4CED-AA7A-F1831C01E032}" type="presOf" srcId="{28C6EBB2-B2B9-4DE7-BD88-1A8A2E166299}" destId="{B4C9E9E4-FFF3-466A-8BED-8A46BE9B318D}" srcOrd="0" destOrd="1" presId="urn:microsoft.com/office/officeart/2005/8/layout/vList5"/>
    <dgm:cxn modelId="{8D688484-24A1-4BC2-8443-0948FC586D7A}" type="presOf" srcId="{EF2A4753-2B40-4D42-8616-E7F5BFA54B89}" destId="{BC506C84-DC4A-4168-8B57-79909AD5AA70}" srcOrd="0" destOrd="0" presId="urn:microsoft.com/office/officeart/2005/8/layout/vList5"/>
    <dgm:cxn modelId="{FBD9AE01-744D-4A94-A157-8AD4A4A424E5}" srcId="{0EFF2E06-68F0-4EA0-8C7A-7A3826506007}" destId="{A6CAC34A-5927-4032-8A18-F9D773A0D0CC}" srcOrd="0" destOrd="0" parTransId="{9FAE44A7-B44A-4BC0-9277-AF1A65E145E9}" sibTransId="{BFCFFFB5-4C63-4644-98E1-7DACBA50EB27}"/>
    <dgm:cxn modelId="{032DBDB0-BD6A-44F5-9FCC-F4A7CDA49F29}" srcId="{22468B8D-F4B5-4026-9D24-FD8C0480573E}" destId="{EF2A4753-2B40-4D42-8616-E7F5BFA54B89}" srcOrd="0" destOrd="0" parTransId="{3B1E84E3-08BB-4990-8A48-9D9C2C524E46}" sibTransId="{DF11DFB6-E8C7-4085-9201-4108E7426531}"/>
    <dgm:cxn modelId="{94394325-8613-40CA-9AA4-D9D33EEAB772}" type="presOf" srcId="{A6CAC34A-5927-4032-8A18-F9D773A0D0CC}" destId="{B2A1BF2A-D88C-4E6A-8958-E0DE44269B3E}" srcOrd="0" destOrd="0" presId="urn:microsoft.com/office/officeart/2005/8/layout/vList5"/>
    <dgm:cxn modelId="{4769D2BB-E286-451C-88DC-38EFEB65448A}" type="presOf" srcId="{CA73AA4D-A6A2-4C17-BF3C-205248F958AC}" destId="{B4C9E9E4-FFF3-466A-8BED-8A46BE9B318D}" srcOrd="0" destOrd="2" presId="urn:microsoft.com/office/officeart/2005/8/layout/vList5"/>
    <dgm:cxn modelId="{F0F14902-3ACC-4552-95FE-624123723E18}" srcId="{74A40145-067E-43C4-A831-CC0A447D7BBB}" destId="{CA73AA4D-A6A2-4C17-BF3C-205248F958AC}" srcOrd="2" destOrd="0" parTransId="{0CD0206A-BCDE-4C41-9511-B9B1FE31D315}" sibTransId="{AEF1554E-0723-43FE-ACC5-7230EEE8D29C}"/>
    <dgm:cxn modelId="{309FC199-A604-4E08-A456-592C7B4BFCE2}" srcId="{74A40145-067E-43C4-A831-CC0A447D7BBB}" destId="{A160A1D4-52FD-4EE4-B713-140E08CF3667}" srcOrd="0" destOrd="0" parTransId="{40F2A67D-1D69-4B20-803E-E2D40A73448F}" sibTransId="{BD3A3AF7-7536-47D7-A4D6-2A2DC639F220}"/>
    <dgm:cxn modelId="{D642BE61-1A0D-40CF-A4C8-E444E839DA65}" srcId="{22468B8D-F4B5-4026-9D24-FD8C0480573E}" destId="{74A40145-067E-43C4-A831-CC0A447D7BBB}" srcOrd="2" destOrd="0" parTransId="{DF740ABD-94A1-4A19-81BF-843BEC894E05}" sibTransId="{9A6C8D62-5CEA-4CC0-8CE2-3FB58E5B196B}"/>
    <dgm:cxn modelId="{06EA92F6-6B9E-49CD-A118-2F30EA2D9225}" type="presOf" srcId="{D64DD225-055B-456A-B3E9-F9D1723E3856}" destId="{A5E76CF3-E78E-4B7F-A89E-0F366E9B28C3}" srcOrd="0" destOrd="1" presId="urn:microsoft.com/office/officeart/2005/8/layout/vList5"/>
    <dgm:cxn modelId="{B8BE527C-F2DA-450B-85BF-AF8CA48B9397}" type="presParOf" srcId="{7FCEECBB-EF44-42CB-A3C2-E636915A528C}" destId="{3D465F44-764A-4AA9-A192-91CABB3F3611}" srcOrd="0" destOrd="0" presId="urn:microsoft.com/office/officeart/2005/8/layout/vList5"/>
    <dgm:cxn modelId="{C4A215F2-1D2B-4AB0-8154-AB8DBAE4B34B}" type="presParOf" srcId="{3D465F44-764A-4AA9-A192-91CABB3F3611}" destId="{BC506C84-DC4A-4168-8B57-79909AD5AA70}" srcOrd="0" destOrd="0" presId="urn:microsoft.com/office/officeart/2005/8/layout/vList5"/>
    <dgm:cxn modelId="{55DD7162-2E56-45DC-BDB9-F53A1915ABFE}" type="presParOf" srcId="{3D465F44-764A-4AA9-A192-91CABB3F3611}" destId="{A5E76CF3-E78E-4B7F-A89E-0F366E9B28C3}" srcOrd="1" destOrd="0" presId="urn:microsoft.com/office/officeart/2005/8/layout/vList5"/>
    <dgm:cxn modelId="{7B8B8BF0-59A7-4A82-A88B-EB376EAB3FA9}" type="presParOf" srcId="{7FCEECBB-EF44-42CB-A3C2-E636915A528C}" destId="{BACD8F0F-01F1-4884-AF13-89338F080177}" srcOrd="1" destOrd="0" presId="urn:microsoft.com/office/officeart/2005/8/layout/vList5"/>
    <dgm:cxn modelId="{2EE5324A-E7D1-48BB-B039-994B7A46C71E}" type="presParOf" srcId="{7FCEECBB-EF44-42CB-A3C2-E636915A528C}" destId="{EFA80218-7122-4B04-9DD7-A8E036C2DE04}" srcOrd="2" destOrd="0" presId="urn:microsoft.com/office/officeart/2005/8/layout/vList5"/>
    <dgm:cxn modelId="{A34FACAE-A442-4EEC-A9C0-A29D7ACBCC7F}" type="presParOf" srcId="{EFA80218-7122-4B04-9DD7-A8E036C2DE04}" destId="{2C9866BC-C9CD-4414-8B4C-2F302B57A2E7}" srcOrd="0" destOrd="0" presId="urn:microsoft.com/office/officeart/2005/8/layout/vList5"/>
    <dgm:cxn modelId="{71A4C0A1-01D8-4438-8BFD-7DAA9BB5AE03}" type="presParOf" srcId="{EFA80218-7122-4B04-9DD7-A8E036C2DE04}" destId="{B2A1BF2A-D88C-4E6A-8958-E0DE44269B3E}" srcOrd="1" destOrd="0" presId="urn:microsoft.com/office/officeart/2005/8/layout/vList5"/>
    <dgm:cxn modelId="{33962A2F-E38E-4C2F-AA91-8561B50D2A14}" type="presParOf" srcId="{7FCEECBB-EF44-42CB-A3C2-E636915A528C}" destId="{5603C3C0-99CA-441C-AB33-0405893C8E4E}" srcOrd="3" destOrd="0" presId="urn:microsoft.com/office/officeart/2005/8/layout/vList5"/>
    <dgm:cxn modelId="{D9586C86-30FF-4497-8E02-89EA671B82BA}" type="presParOf" srcId="{7FCEECBB-EF44-42CB-A3C2-E636915A528C}" destId="{46F672BC-CED0-4B4F-A320-F76B8EF5CACE}" srcOrd="4" destOrd="0" presId="urn:microsoft.com/office/officeart/2005/8/layout/vList5"/>
    <dgm:cxn modelId="{B12E7B9B-18CC-4E66-BB06-5EF937FBBCC4}" type="presParOf" srcId="{46F672BC-CED0-4B4F-A320-F76B8EF5CACE}" destId="{2D82BC40-29B5-413E-A932-D1AE02254D6F}" srcOrd="0" destOrd="0" presId="urn:microsoft.com/office/officeart/2005/8/layout/vList5"/>
    <dgm:cxn modelId="{92D5A49C-3E89-40D7-815E-5C7E86E91872}" type="presParOf" srcId="{46F672BC-CED0-4B4F-A320-F76B8EF5CACE}" destId="{B4C9E9E4-FFF3-466A-8BED-8A46BE9B3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68B8D-F4B5-4026-9D24-FD8C048057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2A4753-2B40-4D42-8616-E7F5BFA54B89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船舶進出港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1E84E3-08BB-4990-8A48-9D9C2C524E46}" type="par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11DFB6-E8C7-4085-9201-4108E7426531}" type="sibTrans" cxnId="{032DBDB0-BD6A-44F5-9FCC-F4A7CDA49F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CB9EDD-A52E-490F-8932-32C93F6566E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一般進出港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4FE67-5C43-4CCF-B220-BA6288E00F0B}" type="par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2444E-B416-4C92-9490-F7E314F6059F}" type="sibTrans" cxnId="{D0A964FB-81CB-4E62-AC5C-E29E5C5E71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F7CE35-3048-4F57-B9E3-94E5535C22B5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境外航運中心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402EBF-4FBB-4C27-A12D-9AF15A8D5BA2}" type="parTrans" cxnId="{F72F1D46-E76B-455A-A750-93A16FC74E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BE9CB3-7828-4AFF-864F-976C1B80EB04}" type="sibTrans" cxnId="{F72F1D46-E76B-455A-A750-93A16FC74E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FF2E06-68F0-4EA0-8C7A-7A382650600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9CAE5-1515-4584-ABF0-DA1FE1A66A56}" type="par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0B1CE-A01F-4E30-85DE-F470BD567F88}" type="sibTrans" cxnId="{9EB8EF9B-3399-49A7-AE66-824703F40A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CAC34A-5927-4032-8A18-F9D773A0D0CC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三大表單整合，系統自動判斷航線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AE44A7-B44A-4BC0-9277-AF1A65E145E9}" type="par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CFFFB5-4C63-4644-98E1-7DACBA50EB27}" type="sibTrans" cxnId="{FBD9AE01-744D-4A94-A157-8AD4A4A424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9DB806-630F-43C1-9206-97C782C23271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申辦者不因誤判而填錯類別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8653B8-11CC-4C30-B191-395BE06FD22E}" type="parTrans" cxnId="{725033CD-5677-44D9-874C-79FD0143CE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D9E21-2EA3-4756-9F20-101E7715134B}" type="sibTrans" cxnId="{725033CD-5677-44D9-874C-79FD0143CE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A40145-067E-43C4-A831-CC0A447D7BBB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相關服務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740ABD-94A1-4A19-81BF-843BEC894E05}" type="par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6C8D62-5CEA-4CC0-8CE2-3FB58E5B196B}" type="sibTrans" cxnId="{D642BE61-1A0D-40CF-A4C8-E444E839DA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60A1D4-52FD-4EE4-B713-140E08CF366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海關通關號碼申請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F2A67D-1D69-4B20-803E-E2D40A73448F}" type="par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3A3AF7-7536-47D7-A4D6-2A2DC639F220}" type="sibTrans" cxnId="{309FC199-A604-4E08-A456-592C7B4BFCE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B09209-4AA8-49FE-97B1-818E651DB893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第七類危險品申請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612ECD-8E30-4A94-B885-1027588F204F}" type="parTrans" cxnId="{2FE56D42-74EF-462E-B51B-65D4319ADB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456977-DA8D-4920-BA98-3A3A663D58C3}" type="sibTrans" cxnId="{2FE56D42-74EF-462E-B51B-65D4319ADB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4DD225-055B-456A-B3E9-F9D1723E3856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兩岸直航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小三通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81974F-31B4-41C1-BE3D-80A48DC3B453}" type="par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C2EA48-4ABF-48A9-84C3-E744BEB44B60}" type="sibTrans" cxnId="{6A9E3A4D-D2B7-48C3-8BA6-DF8B62F2D8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0C0060-F66C-445B-94B4-6541D82EC797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導入外輪船級社及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ISM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公司登錄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0B8EA5-1849-4B85-BB8F-F61600065780}" type="parTrans" cxnId="{C05ED820-EA16-4B79-AC3E-FC2D4F03E1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/>
        </a:p>
      </dgm:t>
    </dgm:pt>
    <dgm:pt modelId="{16718B57-7766-4571-BC6F-95FCE416D4F8}" type="sibTrans" cxnId="{C05ED820-EA16-4B79-AC3E-FC2D4F03E1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/>
        </a:p>
      </dgm:t>
    </dgm:pt>
    <dgm:pt modelId="{7FCEECBB-EF44-42CB-A3C2-E636915A528C}" type="pres">
      <dgm:prSet presAssocID="{22468B8D-F4B5-4026-9D24-FD8C048057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465F44-764A-4AA9-A192-91CABB3F3611}" type="pres">
      <dgm:prSet presAssocID="{EF2A4753-2B40-4D42-8616-E7F5BFA54B89}" presName="linNode" presStyleCnt="0"/>
      <dgm:spPr/>
    </dgm:pt>
    <dgm:pt modelId="{BC506C84-DC4A-4168-8B57-79909AD5AA70}" type="pres">
      <dgm:prSet presAssocID="{EF2A4753-2B40-4D42-8616-E7F5BFA54B8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76CF3-E78E-4B7F-A89E-0F366E9B28C3}" type="pres">
      <dgm:prSet presAssocID="{EF2A4753-2B40-4D42-8616-E7F5BFA54B8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D8F0F-01F1-4884-AF13-89338F080177}" type="pres">
      <dgm:prSet presAssocID="{DF11DFB6-E8C7-4085-9201-4108E7426531}" presName="sp" presStyleCnt="0"/>
      <dgm:spPr/>
    </dgm:pt>
    <dgm:pt modelId="{EFA80218-7122-4B04-9DD7-A8E036C2DE04}" type="pres">
      <dgm:prSet presAssocID="{0EFF2E06-68F0-4EA0-8C7A-7A3826506007}" presName="linNode" presStyleCnt="0"/>
      <dgm:spPr/>
    </dgm:pt>
    <dgm:pt modelId="{2C9866BC-C9CD-4414-8B4C-2F302B57A2E7}" type="pres">
      <dgm:prSet presAssocID="{0EFF2E06-68F0-4EA0-8C7A-7A38265060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A1BF2A-D88C-4E6A-8958-E0DE44269B3E}" type="pres">
      <dgm:prSet presAssocID="{0EFF2E06-68F0-4EA0-8C7A-7A38265060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03C3C0-99CA-441C-AB33-0405893C8E4E}" type="pres">
      <dgm:prSet presAssocID="{4330B1CE-A01F-4E30-85DE-F470BD567F88}" presName="sp" presStyleCnt="0"/>
      <dgm:spPr/>
    </dgm:pt>
    <dgm:pt modelId="{46F672BC-CED0-4B4F-A320-F76B8EF5CACE}" type="pres">
      <dgm:prSet presAssocID="{74A40145-067E-43C4-A831-CC0A447D7BBB}" presName="linNode" presStyleCnt="0"/>
      <dgm:spPr/>
    </dgm:pt>
    <dgm:pt modelId="{2D82BC40-29B5-413E-A932-D1AE02254D6F}" type="pres">
      <dgm:prSet presAssocID="{74A40145-067E-43C4-A831-CC0A447D7B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C9E9E4-FFF3-466A-8BED-8A46BE9B318D}" type="pres">
      <dgm:prSet presAssocID="{74A40145-067E-43C4-A831-CC0A447D7B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E56D42-74EF-462E-B51B-65D4319ADB76}" srcId="{74A40145-067E-43C4-A831-CC0A447D7BBB}" destId="{31B09209-4AA8-49FE-97B1-818E651DB893}" srcOrd="1" destOrd="0" parTransId="{7B612ECD-8E30-4A94-B885-1027588F204F}" sibTransId="{77456977-DA8D-4920-BA98-3A3A663D58C3}"/>
    <dgm:cxn modelId="{6A9E3A4D-D2B7-48C3-8BA6-DF8B62F2D8BE}" srcId="{EF2A4753-2B40-4D42-8616-E7F5BFA54B89}" destId="{D64DD225-055B-456A-B3E9-F9D1723E3856}" srcOrd="1" destOrd="0" parTransId="{6981974F-31B4-41C1-BE3D-80A48DC3B453}" sibTransId="{21C2EA48-4ABF-48A9-84C3-E744BEB44B60}"/>
    <dgm:cxn modelId="{7068433C-E90E-4508-A497-E487C3FC4049}" type="presOf" srcId="{3F0C0060-F66C-445B-94B4-6541D82EC797}" destId="{B4C9E9E4-FFF3-466A-8BED-8A46BE9B318D}" srcOrd="0" destOrd="2" presId="urn:microsoft.com/office/officeart/2005/8/layout/vList5"/>
    <dgm:cxn modelId="{E49CCC9A-76BA-439A-9BCA-90CAD221E50C}" type="presOf" srcId="{D2CB9EDD-A52E-490F-8932-32C93F6566E6}" destId="{A5E76CF3-E78E-4B7F-A89E-0F366E9B28C3}" srcOrd="0" destOrd="0" presId="urn:microsoft.com/office/officeart/2005/8/layout/vList5"/>
    <dgm:cxn modelId="{D0A964FB-81CB-4E62-AC5C-E29E5C5E7133}" srcId="{EF2A4753-2B40-4D42-8616-E7F5BFA54B89}" destId="{D2CB9EDD-A52E-490F-8932-32C93F6566E6}" srcOrd="0" destOrd="0" parTransId="{3D34FE67-5C43-4CCF-B220-BA6288E00F0B}" sibTransId="{1B32444E-B416-4C92-9490-F7E314F6059F}"/>
    <dgm:cxn modelId="{9EB8EF9B-3399-49A7-AE66-824703F40AF0}" srcId="{22468B8D-F4B5-4026-9D24-FD8C0480573E}" destId="{0EFF2E06-68F0-4EA0-8C7A-7A3826506007}" srcOrd="1" destOrd="0" parTransId="{36E9CAE5-1515-4584-ABF0-DA1FE1A66A56}" sibTransId="{4330B1CE-A01F-4E30-85DE-F470BD567F88}"/>
    <dgm:cxn modelId="{209D3937-E684-4CEF-8564-1EDD1F673063}" type="presOf" srcId="{EF2A4753-2B40-4D42-8616-E7F5BFA54B89}" destId="{BC506C84-DC4A-4168-8B57-79909AD5AA70}" srcOrd="0" destOrd="0" presId="urn:microsoft.com/office/officeart/2005/8/layout/vList5"/>
    <dgm:cxn modelId="{2D5CBFAC-C38C-4B8E-AADD-E7A1425D105B}" type="presOf" srcId="{FA9DB806-630F-43C1-9206-97C782C23271}" destId="{B2A1BF2A-D88C-4E6A-8958-E0DE44269B3E}" srcOrd="0" destOrd="1" presId="urn:microsoft.com/office/officeart/2005/8/layout/vList5"/>
    <dgm:cxn modelId="{CDA31537-21AA-48D3-8DE1-4539A99DF8EA}" type="presOf" srcId="{74A40145-067E-43C4-A831-CC0A447D7BBB}" destId="{2D82BC40-29B5-413E-A932-D1AE02254D6F}" srcOrd="0" destOrd="0" presId="urn:microsoft.com/office/officeart/2005/8/layout/vList5"/>
    <dgm:cxn modelId="{D0343F08-457D-48B3-8917-B8C5BF5526B1}" type="presOf" srcId="{22468B8D-F4B5-4026-9D24-FD8C0480573E}" destId="{7FCEECBB-EF44-42CB-A3C2-E636915A528C}" srcOrd="0" destOrd="0" presId="urn:microsoft.com/office/officeart/2005/8/layout/vList5"/>
    <dgm:cxn modelId="{FBD9AE01-744D-4A94-A157-8AD4A4A424E5}" srcId="{0EFF2E06-68F0-4EA0-8C7A-7A3826506007}" destId="{A6CAC34A-5927-4032-8A18-F9D773A0D0CC}" srcOrd="0" destOrd="0" parTransId="{9FAE44A7-B44A-4BC0-9277-AF1A65E145E9}" sibTransId="{BFCFFFB5-4C63-4644-98E1-7DACBA50EB27}"/>
    <dgm:cxn modelId="{309FC199-A604-4E08-A456-592C7B4BFCE2}" srcId="{74A40145-067E-43C4-A831-CC0A447D7BBB}" destId="{A160A1D4-52FD-4EE4-B713-140E08CF3667}" srcOrd="0" destOrd="0" parTransId="{40F2A67D-1D69-4B20-803E-E2D40A73448F}" sibTransId="{BD3A3AF7-7536-47D7-A4D6-2A2DC639F220}"/>
    <dgm:cxn modelId="{8992AA61-6314-4A37-812C-5E7E98475A1F}" type="presOf" srcId="{A6CAC34A-5927-4032-8A18-F9D773A0D0CC}" destId="{B2A1BF2A-D88C-4E6A-8958-E0DE44269B3E}" srcOrd="0" destOrd="0" presId="urn:microsoft.com/office/officeart/2005/8/layout/vList5"/>
    <dgm:cxn modelId="{1A50AD27-9709-48ED-AE2B-8D5FDD086E83}" type="presOf" srcId="{0EFF2E06-68F0-4EA0-8C7A-7A3826506007}" destId="{2C9866BC-C9CD-4414-8B4C-2F302B57A2E7}" srcOrd="0" destOrd="0" presId="urn:microsoft.com/office/officeart/2005/8/layout/vList5"/>
    <dgm:cxn modelId="{E5E31B8F-F5D5-4888-A8EA-4133FBCB4114}" type="presOf" srcId="{A4F7CE35-3048-4F57-B9E3-94E5535C22B5}" destId="{A5E76CF3-E78E-4B7F-A89E-0F366E9B28C3}" srcOrd="0" destOrd="2" presId="urn:microsoft.com/office/officeart/2005/8/layout/vList5"/>
    <dgm:cxn modelId="{725033CD-5677-44D9-874C-79FD0143CE93}" srcId="{0EFF2E06-68F0-4EA0-8C7A-7A3826506007}" destId="{FA9DB806-630F-43C1-9206-97C782C23271}" srcOrd="1" destOrd="0" parTransId="{678653B8-11CC-4C30-B191-395BE06FD22E}" sibTransId="{CB0D9E21-2EA3-4756-9F20-101E7715134B}"/>
    <dgm:cxn modelId="{F72F1D46-E76B-455A-A750-93A16FC74E65}" srcId="{EF2A4753-2B40-4D42-8616-E7F5BFA54B89}" destId="{A4F7CE35-3048-4F57-B9E3-94E5535C22B5}" srcOrd="2" destOrd="0" parTransId="{44402EBF-4FBB-4C27-A12D-9AF15A8D5BA2}" sibTransId="{85BE9CB3-7828-4AFF-864F-976C1B80EB04}"/>
    <dgm:cxn modelId="{C05ED820-EA16-4B79-AC3E-FC2D4F03E10B}" srcId="{74A40145-067E-43C4-A831-CC0A447D7BBB}" destId="{3F0C0060-F66C-445B-94B4-6541D82EC797}" srcOrd="2" destOrd="0" parTransId="{A60B8EA5-1849-4B85-BB8F-F61600065780}" sibTransId="{16718B57-7766-4571-BC6F-95FCE416D4F8}"/>
    <dgm:cxn modelId="{D642BE61-1A0D-40CF-A4C8-E444E839DA65}" srcId="{22468B8D-F4B5-4026-9D24-FD8C0480573E}" destId="{74A40145-067E-43C4-A831-CC0A447D7BBB}" srcOrd="2" destOrd="0" parTransId="{DF740ABD-94A1-4A19-81BF-843BEC894E05}" sibTransId="{9A6C8D62-5CEA-4CC0-8CE2-3FB58E5B196B}"/>
    <dgm:cxn modelId="{7F1677FF-7AB9-470C-9DF5-02C7372A5D6D}" type="presOf" srcId="{A160A1D4-52FD-4EE4-B713-140E08CF3667}" destId="{B4C9E9E4-FFF3-466A-8BED-8A46BE9B318D}" srcOrd="0" destOrd="0" presId="urn:microsoft.com/office/officeart/2005/8/layout/vList5"/>
    <dgm:cxn modelId="{D8C7FD0B-F947-4359-A8E0-307C44A2830C}" type="presOf" srcId="{D64DD225-055B-456A-B3E9-F9D1723E3856}" destId="{A5E76CF3-E78E-4B7F-A89E-0F366E9B28C3}" srcOrd="0" destOrd="1" presId="urn:microsoft.com/office/officeart/2005/8/layout/vList5"/>
    <dgm:cxn modelId="{4148A24E-7FB5-4E9D-A135-6A2A67C6ECE1}" type="presOf" srcId="{31B09209-4AA8-49FE-97B1-818E651DB893}" destId="{B4C9E9E4-FFF3-466A-8BED-8A46BE9B318D}" srcOrd="0" destOrd="1" presId="urn:microsoft.com/office/officeart/2005/8/layout/vList5"/>
    <dgm:cxn modelId="{032DBDB0-BD6A-44F5-9FCC-F4A7CDA49F29}" srcId="{22468B8D-F4B5-4026-9D24-FD8C0480573E}" destId="{EF2A4753-2B40-4D42-8616-E7F5BFA54B89}" srcOrd="0" destOrd="0" parTransId="{3B1E84E3-08BB-4990-8A48-9D9C2C524E46}" sibTransId="{DF11DFB6-E8C7-4085-9201-4108E7426531}"/>
    <dgm:cxn modelId="{6F0794B4-5BE9-41E4-AE0F-19A6385942E1}" type="presParOf" srcId="{7FCEECBB-EF44-42CB-A3C2-E636915A528C}" destId="{3D465F44-764A-4AA9-A192-91CABB3F3611}" srcOrd="0" destOrd="0" presId="urn:microsoft.com/office/officeart/2005/8/layout/vList5"/>
    <dgm:cxn modelId="{D1D95FA8-7429-48CE-AA72-1688BC6EBC1A}" type="presParOf" srcId="{3D465F44-764A-4AA9-A192-91CABB3F3611}" destId="{BC506C84-DC4A-4168-8B57-79909AD5AA70}" srcOrd="0" destOrd="0" presId="urn:microsoft.com/office/officeart/2005/8/layout/vList5"/>
    <dgm:cxn modelId="{06BC991A-43CF-4B77-99C3-96D18993338C}" type="presParOf" srcId="{3D465F44-764A-4AA9-A192-91CABB3F3611}" destId="{A5E76CF3-E78E-4B7F-A89E-0F366E9B28C3}" srcOrd="1" destOrd="0" presId="urn:microsoft.com/office/officeart/2005/8/layout/vList5"/>
    <dgm:cxn modelId="{F5A7072E-7165-4A67-9187-19EDC84DBA70}" type="presParOf" srcId="{7FCEECBB-EF44-42CB-A3C2-E636915A528C}" destId="{BACD8F0F-01F1-4884-AF13-89338F080177}" srcOrd="1" destOrd="0" presId="urn:microsoft.com/office/officeart/2005/8/layout/vList5"/>
    <dgm:cxn modelId="{D529C3AD-8606-4D75-82B4-1C2DD68D0183}" type="presParOf" srcId="{7FCEECBB-EF44-42CB-A3C2-E636915A528C}" destId="{EFA80218-7122-4B04-9DD7-A8E036C2DE04}" srcOrd="2" destOrd="0" presId="urn:microsoft.com/office/officeart/2005/8/layout/vList5"/>
    <dgm:cxn modelId="{A975DA08-5435-40AF-A9DE-D599EB82F9F0}" type="presParOf" srcId="{EFA80218-7122-4B04-9DD7-A8E036C2DE04}" destId="{2C9866BC-C9CD-4414-8B4C-2F302B57A2E7}" srcOrd="0" destOrd="0" presId="urn:microsoft.com/office/officeart/2005/8/layout/vList5"/>
    <dgm:cxn modelId="{E9A4624F-1EAA-4A9A-9516-7D98AFF1B94C}" type="presParOf" srcId="{EFA80218-7122-4B04-9DD7-A8E036C2DE04}" destId="{B2A1BF2A-D88C-4E6A-8958-E0DE44269B3E}" srcOrd="1" destOrd="0" presId="urn:microsoft.com/office/officeart/2005/8/layout/vList5"/>
    <dgm:cxn modelId="{408AAB29-1E43-43B8-A704-7960B1908890}" type="presParOf" srcId="{7FCEECBB-EF44-42CB-A3C2-E636915A528C}" destId="{5603C3C0-99CA-441C-AB33-0405893C8E4E}" srcOrd="3" destOrd="0" presId="urn:microsoft.com/office/officeart/2005/8/layout/vList5"/>
    <dgm:cxn modelId="{6BBA149C-45CD-4BB9-9C01-49FCA4A11D10}" type="presParOf" srcId="{7FCEECBB-EF44-42CB-A3C2-E636915A528C}" destId="{46F672BC-CED0-4B4F-A320-F76B8EF5CACE}" srcOrd="4" destOrd="0" presId="urn:microsoft.com/office/officeart/2005/8/layout/vList5"/>
    <dgm:cxn modelId="{7A389E19-19D9-4B94-B80E-C1DF7AFC3D24}" type="presParOf" srcId="{46F672BC-CED0-4B4F-A320-F76B8EF5CACE}" destId="{2D82BC40-29B5-413E-A932-D1AE02254D6F}" srcOrd="0" destOrd="0" presId="urn:microsoft.com/office/officeart/2005/8/layout/vList5"/>
    <dgm:cxn modelId="{DF1D09FF-BAD7-4DB8-99E7-962E25969B99}" type="presParOf" srcId="{46F672BC-CED0-4B4F-A320-F76B8EF5CACE}" destId="{B4C9E9E4-FFF3-466A-8BED-8A46BE9B3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DF24-A28E-4862-8E96-0999954FB269}">
      <dsp:nvSpPr>
        <dsp:cNvPr id="0" name=""/>
        <dsp:cNvSpPr/>
      </dsp:nvSpPr>
      <dsp:spPr>
        <a:xfrm>
          <a:off x="0" y="18913"/>
          <a:ext cx="6096000" cy="8783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港口代碼一致化</a:t>
          </a:r>
          <a:endParaRPr lang="zh-TW" altLang="en-US" sz="2800" kern="1200" dirty="0"/>
        </a:p>
      </dsp:txBody>
      <dsp:txXfrm>
        <a:off x="42879" y="61792"/>
        <a:ext cx="6010242" cy="792619"/>
      </dsp:txXfrm>
    </dsp:sp>
    <dsp:sp modelId="{DBC7FB3B-59AF-4626-A955-F55AA2973C94}">
      <dsp:nvSpPr>
        <dsp:cNvPr id="0" name=""/>
        <dsp:cNvSpPr/>
      </dsp:nvSpPr>
      <dsp:spPr>
        <a:xfrm>
          <a:off x="0" y="897291"/>
          <a:ext cx="6096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200" kern="1200" dirty="0" smtClean="0"/>
            <a:t>105.2</a:t>
          </a:r>
          <a:r>
            <a:rPr lang="zh-TW" altLang="en-US" sz="2200" kern="1200" dirty="0" smtClean="0"/>
            <a:t>上線</a:t>
          </a:r>
          <a:r>
            <a:rPr lang="zh-TW" altLang="en-US" sz="2200" kern="1200" dirty="0" smtClean="0"/>
            <a:t>使用</a:t>
          </a:r>
          <a:endParaRPr lang="zh-TW" altLang="en-US" sz="2200" kern="1200" dirty="0"/>
        </a:p>
      </dsp:txBody>
      <dsp:txXfrm>
        <a:off x="0" y="897291"/>
        <a:ext cx="6096000" cy="463680"/>
      </dsp:txXfrm>
    </dsp:sp>
    <dsp:sp modelId="{33E8AD7A-B473-4661-8586-B55B0083B7DB}">
      <dsp:nvSpPr>
        <dsp:cNvPr id="0" name=""/>
        <dsp:cNvSpPr/>
      </dsp:nvSpPr>
      <dsp:spPr>
        <a:xfrm>
          <a:off x="0" y="1360971"/>
          <a:ext cx="6096000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傳輸貨櫃艙位配置圖</a:t>
          </a:r>
          <a:endParaRPr lang="zh-TW" altLang="en-US" sz="2800" kern="1200" dirty="0"/>
        </a:p>
      </dsp:txBody>
      <dsp:txXfrm>
        <a:off x="42879" y="1403850"/>
        <a:ext cx="6010242" cy="792619"/>
      </dsp:txXfrm>
    </dsp:sp>
    <dsp:sp modelId="{4476E70F-17DE-4709-AE39-7759E824C79A}">
      <dsp:nvSpPr>
        <dsp:cNvPr id="0" name=""/>
        <dsp:cNvSpPr/>
      </dsp:nvSpPr>
      <dsp:spPr>
        <a:xfrm>
          <a:off x="0" y="2239348"/>
          <a:ext cx="6096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200" kern="1200" dirty="0" smtClean="0"/>
            <a:t>105.4</a:t>
          </a:r>
          <a:r>
            <a:rPr lang="zh-TW" altLang="en-US" sz="2200" kern="1200" dirty="0" smtClean="0"/>
            <a:t>正式實施</a:t>
          </a:r>
          <a:endParaRPr lang="zh-TW" altLang="en-US" sz="2200" kern="1200" dirty="0"/>
        </a:p>
      </dsp:txBody>
      <dsp:txXfrm>
        <a:off x="0" y="2239348"/>
        <a:ext cx="6096000" cy="463680"/>
      </dsp:txXfrm>
    </dsp:sp>
    <dsp:sp modelId="{150CEE32-46D7-46DD-87FD-5BA8D6421CD5}">
      <dsp:nvSpPr>
        <dsp:cNvPr id="0" name=""/>
        <dsp:cNvSpPr/>
      </dsp:nvSpPr>
      <dsp:spPr>
        <a:xfrm>
          <a:off x="0" y="2703028"/>
          <a:ext cx="6096000" cy="8783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進出港預報表單整合</a:t>
          </a:r>
          <a:endParaRPr lang="zh-TW" altLang="en-US" sz="2800" kern="1200" dirty="0"/>
        </a:p>
      </dsp:txBody>
      <dsp:txXfrm>
        <a:off x="42879" y="2745907"/>
        <a:ext cx="6010242" cy="792619"/>
      </dsp:txXfrm>
    </dsp:sp>
    <dsp:sp modelId="{F659389F-6B74-46E8-9468-D8DBF5805A47}">
      <dsp:nvSpPr>
        <dsp:cNvPr id="0" name=""/>
        <dsp:cNvSpPr/>
      </dsp:nvSpPr>
      <dsp:spPr>
        <a:xfrm>
          <a:off x="0" y="3581406"/>
          <a:ext cx="6096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200" kern="1200" dirty="0" smtClean="0"/>
            <a:t>105.8</a:t>
          </a:r>
          <a:r>
            <a:rPr lang="zh-TW" altLang="en-US" sz="2200" kern="1200" dirty="0" smtClean="0"/>
            <a:t>上線使用</a:t>
          </a:r>
          <a:endParaRPr lang="zh-TW" altLang="en-US" sz="2200" kern="1200" dirty="0"/>
        </a:p>
      </dsp:txBody>
      <dsp:txXfrm>
        <a:off x="0" y="3581406"/>
        <a:ext cx="6096000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6CF3-E78E-4B7F-A89E-0F366E9B28C3}">
      <dsp:nvSpPr>
        <dsp:cNvPr id="0" name=""/>
        <dsp:cNvSpPr/>
      </dsp:nvSpPr>
      <dsp:spPr>
        <a:xfrm rot="5400000">
          <a:off x="4616602" y="-1745230"/>
          <a:ext cx="1091133" cy="48585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船舶進出港填報港口資訊代碼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以往自編代碼使用未標準化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191724"/>
        <a:ext cx="4805247" cy="984603"/>
      </dsp:txXfrm>
    </dsp:sp>
    <dsp:sp modelId="{BC506C84-DC4A-4168-8B57-79909AD5AA70}">
      <dsp:nvSpPr>
        <dsp:cNvPr id="0" name=""/>
        <dsp:cNvSpPr/>
      </dsp:nvSpPr>
      <dsp:spPr>
        <a:xfrm>
          <a:off x="0" y="2066"/>
          <a:ext cx="2732913" cy="1363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港口代碼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68647"/>
        <a:ext cx="2599751" cy="1230755"/>
      </dsp:txXfrm>
    </dsp:sp>
    <dsp:sp modelId="{B2A1BF2A-D88C-4E6A-8958-E0DE44269B3E}">
      <dsp:nvSpPr>
        <dsp:cNvPr id="0" name=""/>
        <dsp:cNvSpPr/>
      </dsp:nvSpPr>
      <dsp:spPr>
        <a:xfrm rot="5400000">
          <a:off x="4616602" y="-313117"/>
          <a:ext cx="1091133" cy="48585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將港口代碼進行一致性調和作業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系統資料傳輸一致化與國際化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1623837"/>
        <a:ext cx="4805247" cy="984603"/>
      </dsp:txXfrm>
    </dsp:sp>
    <dsp:sp modelId="{2C9866BC-C9CD-4414-8B4C-2F302B57A2E7}">
      <dsp:nvSpPr>
        <dsp:cNvPr id="0" name=""/>
        <dsp:cNvSpPr/>
      </dsp:nvSpPr>
      <dsp:spPr>
        <a:xfrm>
          <a:off x="0" y="1434179"/>
          <a:ext cx="2732913" cy="1363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1500760"/>
        <a:ext cx="2599751" cy="1230755"/>
      </dsp:txXfrm>
    </dsp:sp>
    <dsp:sp modelId="{B4C9E9E4-FFF3-466A-8BED-8A46BE9B318D}">
      <dsp:nvSpPr>
        <dsp:cNvPr id="0" name=""/>
        <dsp:cNvSpPr/>
      </dsp:nvSpPr>
      <dsp:spPr>
        <a:xfrm rot="5400000">
          <a:off x="4616602" y="1118995"/>
          <a:ext cx="1091133" cy="485851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標檢局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CNS13189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國際使用地方代碼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聯合國地方代碼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3055950"/>
        <a:ext cx="4805247" cy="984603"/>
      </dsp:txXfrm>
    </dsp:sp>
    <dsp:sp modelId="{2D82BC40-29B5-413E-A932-D1AE02254D6F}">
      <dsp:nvSpPr>
        <dsp:cNvPr id="0" name=""/>
        <dsp:cNvSpPr/>
      </dsp:nvSpPr>
      <dsp:spPr>
        <a:xfrm>
          <a:off x="0" y="2866293"/>
          <a:ext cx="2732913" cy="13639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參考標準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2932874"/>
        <a:ext cx="2599751" cy="1230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6CF3-E78E-4B7F-A89E-0F366E9B28C3}">
      <dsp:nvSpPr>
        <dsp:cNvPr id="0" name=""/>
        <dsp:cNvSpPr/>
      </dsp:nvSpPr>
      <dsp:spPr>
        <a:xfrm rot="5400000">
          <a:off x="4616602" y="-1745230"/>
          <a:ext cx="1091133" cy="48585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財政部關務署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交通部航港局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臺灣港務公司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191724"/>
        <a:ext cx="4805247" cy="984603"/>
      </dsp:txXfrm>
    </dsp:sp>
    <dsp:sp modelId="{BC506C84-DC4A-4168-8B57-79909AD5AA70}">
      <dsp:nvSpPr>
        <dsp:cNvPr id="0" name=""/>
        <dsp:cNvSpPr/>
      </dsp:nvSpPr>
      <dsp:spPr>
        <a:xfrm>
          <a:off x="0" y="2066"/>
          <a:ext cx="2732913" cy="1363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相關機關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68647"/>
        <a:ext cx="2599751" cy="1230755"/>
      </dsp:txXfrm>
    </dsp:sp>
    <dsp:sp modelId="{B2A1BF2A-D88C-4E6A-8958-E0DE44269B3E}">
      <dsp:nvSpPr>
        <dsp:cNvPr id="0" name=""/>
        <dsp:cNvSpPr/>
      </dsp:nvSpPr>
      <dsp:spPr>
        <a:xfrm rot="5400000">
          <a:off x="4616602" y="-313117"/>
          <a:ext cx="1091133" cy="48585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輸入貨櫃艙位配置圖後系統資料解析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系統自動傳送關務署與港公司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1623837"/>
        <a:ext cx="4805247" cy="984603"/>
      </dsp:txXfrm>
    </dsp:sp>
    <dsp:sp modelId="{2C9866BC-C9CD-4414-8B4C-2F302B57A2E7}">
      <dsp:nvSpPr>
        <dsp:cNvPr id="0" name=""/>
        <dsp:cNvSpPr/>
      </dsp:nvSpPr>
      <dsp:spPr>
        <a:xfrm>
          <a:off x="0" y="1434179"/>
          <a:ext cx="2732913" cy="1363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1500760"/>
        <a:ext cx="2599751" cy="1230755"/>
      </dsp:txXfrm>
    </dsp:sp>
    <dsp:sp modelId="{B4C9E9E4-FFF3-466A-8BED-8A46BE9B318D}">
      <dsp:nvSpPr>
        <dsp:cNvPr id="0" name=""/>
        <dsp:cNvSpPr/>
      </dsp:nvSpPr>
      <dsp:spPr>
        <a:xfrm rot="5400000">
          <a:off x="4616602" y="1118995"/>
          <a:ext cx="1091133" cy="485851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危險物品進出港管理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船舶裝載需要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碼頭作業安全管理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2913" y="3055950"/>
        <a:ext cx="4805247" cy="984603"/>
      </dsp:txXfrm>
    </dsp:sp>
    <dsp:sp modelId="{2D82BC40-29B5-413E-A932-D1AE02254D6F}">
      <dsp:nvSpPr>
        <dsp:cNvPr id="0" name=""/>
        <dsp:cNvSpPr/>
      </dsp:nvSpPr>
      <dsp:spPr>
        <a:xfrm>
          <a:off x="0" y="2866293"/>
          <a:ext cx="2732913" cy="13639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管理應用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81" y="2932874"/>
        <a:ext cx="2599751" cy="1230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6CF3-E78E-4B7F-A89E-0F366E9B28C3}">
      <dsp:nvSpPr>
        <dsp:cNvPr id="0" name=""/>
        <dsp:cNvSpPr/>
      </dsp:nvSpPr>
      <dsp:spPr>
        <a:xfrm rot="5400000">
          <a:off x="4538202" y="-1717953"/>
          <a:ext cx="1066576" cy="47731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一般進出港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兩岸直航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小三通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境外航運中心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84906" y="187409"/>
        <a:ext cx="4721102" cy="962444"/>
      </dsp:txXfrm>
    </dsp:sp>
    <dsp:sp modelId="{BC506C84-DC4A-4168-8B57-79909AD5AA70}">
      <dsp:nvSpPr>
        <dsp:cNvPr id="0" name=""/>
        <dsp:cNvSpPr/>
      </dsp:nvSpPr>
      <dsp:spPr>
        <a:xfrm>
          <a:off x="0" y="2020"/>
          <a:ext cx="2684907" cy="1333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船舶進出港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82" y="67102"/>
        <a:ext cx="2554743" cy="1203056"/>
      </dsp:txXfrm>
    </dsp:sp>
    <dsp:sp modelId="{B2A1BF2A-D88C-4E6A-8958-E0DE44269B3E}">
      <dsp:nvSpPr>
        <dsp:cNvPr id="0" name=""/>
        <dsp:cNvSpPr/>
      </dsp:nvSpPr>
      <dsp:spPr>
        <a:xfrm rot="5400000">
          <a:off x="4538202" y="-318071"/>
          <a:ext cx="1066576" cy="47731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三大表單整合，系統自動判斷航線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申辦者不因誤判而填錯類別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84906" y="1587291"/>
        <a:ext cx="4721102" cy="962444"/>
      </dsp:txXfrm>
    </dsp:sp>
    <dsp:sp modelId="{2C9866BC-C9CD-4414-8B4C-2F302B57A2E7}">
      <dsp:nvSpPr>
        <dsp:cNvPr id="0" name=""/>
        <dsp:cNvSpPr/>
      </dsp:nvSpPr>
      <dsp:spPr>
        <a:xfrm>
          <a:off x="0" y="1401902"/>
          <a:ext cx="2684907" cy="1333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整合理念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82" y="1466984"/>
        <a:ext cx="2554743" cy="1203056"/>
      </dsp:txXfrm>
    </dsp:sp>
    <dsp:sp modelId="{B4C9E9E4-FFF3-466A-8BED-8A46BE9B318D}">
      <dsp:nvSpPr>
        <dsp:cNvPr id="0" name=""/>
        <dsp:cNvSpPr/>
      </dsp:nvSpPr>
      <dsp:spPr>
        <a:xfrm rot="5400000">
          <a:off x="4538202" y="1081810"/>
          <a:ext cx="1066576" cy="47731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海關通關號碼申請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第七類危險品申請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導入外輪船級社及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ISM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公司登錄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84906" y="2987172"/>
        <a:ext cx="4721102" cy="962444"/>
      </dsp:txXfrm>
    </dsp:sp>
    <dsp:sp modelId="{2D82BC40-29B5-413E-A932-D1AE02254D6F}">
      <dsp:nvSpPr>
        <dsp:cNvPr id="0" name=""/>
        <dsp:cNvSpPr/>
      </dsp:nvSpPr>
      <dsp:spPr>
        <a:xfrm>
          <a:off x="0" y="2801784"/>
          <a:ext cx="2684907" cy="13332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相關服務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82" y="2866866"/>
        <a:ext cx="2554743" cy="120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752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2" y="1"/>
            <a:ext cx="2950529" cy="49752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D89EBA5F-C80E-4955-934F-97C3E0E164C9}" type="datetimeFigureOut">
              <a:rPr lang="zh-TW" altLang="en-US" smtClean="0"/>
              <a:pPr/>
              <a:t>2016/11/18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654E4BD-E5B1-4BF6-9512-CC3660FFAA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74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699F322-D365-574B-8AB2-D7FEE1575651}" type="datetimeFigureOut">
              <a:rPr kumimoji="1" lang="zh-TW" altLang="en-US" smtClean="0"/>
              <a:pPr/>
              <a:t>2016/11/18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6627FFC-8EE6-A14D-B00E-413B9D1C72C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482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F172C-2ACE-4DED-88FE-AF7FED9AB478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318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81410-C1ED-4CC4-B382-4AAC924006D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22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7FFC-8EE6-A14D-B00E-413B9D1C72CB}" type="slidenum">
              <a:rPr kumimoji="1" lang="zh-TW" altLang="en-US" smtClean="0"/>
              <a:pPr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2733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第二項是</a:t>
            </a:r>
            <a:r>
              <a:rPr lang="zh-TW" altLang="en-US" sz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如該船舶申報項目為</a:t>
            </a:r>
            <a:r>
              <a:rPr lang="zh-TW" altLang="en-US" sz="12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兩岸直航</a:t>
            </a:r>
            <a:r>
              <a:rPr lang="en-US" altLang="zh-TW" sz="12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小三通航線</a:t>
            </a:r>
            <a:r>
              <a:rPr lang="zh-TW" altLang="en-US" sz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或是</a:t>
            </a:r>
            <a:r>
              <a:rPr lang="zh-TW" altLang="en-US" sz="12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境外航運中心航線</a:t>
            </a:r>
            <a:r>
              <a:rPr lang="zh-TW" altLang="en-US" sz="1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航線名稱必填，如此可以幫助系統更快速將預報類別完成歸類</a:t>
            </a:r>
            <a:endParaRPr lang="en-US" altLang="zh-TW" sz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7FFC-8EE6-A14D-B00E-413B9D1C72CB}" type="slidenum">
              <a:rPr kumimoji="1" lang="zh-TW" altLang="en-US" smtClean="0"/>
              <a:pPr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422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9128EA-EAD3-4B68-810C-F4022C6A28E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4771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7FFC-8EE6-A14D-B00E-413B9D1C72CB}" type="slidenum">
              <a:rPr kumimoji="1" lang="zh-TW" altLang="en-US" smtClean="0"/>
              <a:pPr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994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505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2C4D39-7098-453B-BE93-46E39D0D743A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6575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67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477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69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MTNet</a:t>
            </a:r>
            <a:r>
              <a:rPr lang="zh-TW" altLang="en-US" dirty="0" smtClean="0"/>
              <a:t>船舶進出港一站式服務」讓申辦者申報艙位配置圖，整體作業時間由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分鐘縮短至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分鐘，每艘船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次申報費用約節省</a:t>
            </a:r>
            <a:r>
              <a:rPr lang="en-US" altLang="zh-TW" dirty="0" smtClean="0"/>
              <a:t>3,000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5,000</a:t>
            </a:r>
            <a:r>
              <a:rPr lang="zh-TW" altLang="en-US" dirty="0" smtClean="0"/>
              <a:t>元傳輸費，自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日開放各申辦者使用後，已有</a:t>
            </a:r>
            <a:r>
              <a:rPr lang="en-US" altLang="zh-TW" dirty="0" smtClean="0"/>
              <a:t>1</a:t>
            </a:r>
            <a:r>
              <a:rPr lang="zh-TW" altLang="en-US" dirty="0" smtClean="0"/>
              <a:t>萬</a:t>
            </a:r>
            <a:r>
              <a:rPr lang="en-US" altLang="zh-TW" dirty="0" smtClean="0"/>
              <a:t>8,230</a:t>
            </a:r>
            <a:r>
              <a:rPr lang="zh-TW" altLang="en-US" dirty="0" smtClean="0"/>
              <a:t>筆艙位配置圖透過系統進行傳送。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481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881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1B33-75D0-3C4E-89D6-21DAA89EE6B8}" type="slidenum">
              <a:rPr kumimoji="1" lang="zh-TW" altLang="en-US" smtClean="0"/>
              <a:pPr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681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靠泊順序如為此船進港第一次停靠碼頭，就填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，有再移泊就填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台中港的部分目前裝卸公司為必填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81410-C1ED-4CC4-B382-4AAC924006D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4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849740" y="3573019"/>
            <a:ext cx="7772400" cy="1470025"/>
          </a:xfrm>
        </p:spPr>
        <p:txBody>
          <a:bodyPr>
            <a:normAutofit/>
          </a:bodyPr>
          <a:lstStyle>
            <a:lvl1pPr marL="0" algn="ctr" defTabSz="844083" rtl="0" eaLnBrk="1" latinLnBrk="0" hangingPunct="1">
              <a:spcBef>
                <a:spcPct val="0"/>
              </a:spcBef>
              <a:buNone/>
              <a:defRPr kumimoji="1" lang="zh-TW" altLang="en-US" sz="4062" kern="120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副標題 2"/>
          <p:cNvSpPr>
            <a:spLocks noGrp="1"/>
          </p:cNvSpPr>
          <p:nvPr>
            <p:ph type="subTitle" idx="1"/>
          </p:nvPr>
        </p:nvSpPr>
        <p:spPr>
          <a:xfrm>
            <a:off x="1339552" y="5877272"/>
            <a:ext cx="6400800" cy="504056"/>
          </a:xfrm>
        </p:spPr>
        <p:txBody>
          <a:bodyPr>
            <a:noAutofit/>
          </a:bodyPr>
          <a:lstStyle>
            <a:lvl1pPr algn="ctr">
              <a:buNone/>
              <a:defRPr sz="2215" b="0" i="0">
                <a:solidFill>
                  <a:srgbClr val="376092"/>
                </a:solidFill>
                <a:latin typeface="華康圓體 Std W5"/>
                <a:ea typeface="華康圓體 Std W5"/>
                <a:cs typeface="華康圓體 Std W5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pic>
        <p:nvPicPr>
          <p:cNvPr id="5" name="圖片 4" descr="背板_03_600cmX250c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3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8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9328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728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531" y="4437112"/>
            <a:ext cx="4536504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995" y="1844824"/>
            <a:ext cx="6297930" cy="1435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>
              <a:defRPr lang="en-US" altLang="zh-TW" sz="4800" b="1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638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>
            <a:lvl1pPr marL="0" algn="ctr" defTabSz="844083" rtl="0" eaLnBrk="1" latinLnBrk="0" hangingPunct="1">
              <a:spcBef>
                <a:spcPct val="0"/>
              </a:spcBef>
              <a:buNone/>
              <a:defRPr kumimoji="1" lang="zh-TW" altLang="en-US" sz="3323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450927" y="1432800"/>
            <a:ext cx="8242146" cy="0"/>
          </a:xfrm>
          <a:prstGeom prst="line">
            <a:avLst/>
          </a:prstGeom>
          <a:ln w="57150" cmpd="sng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/>
          </p:nvPr>
        </p:nvSpPr>
        <p:spPr>
          <a:xfrm>
            <a:off x="650334" y="2564907"/>
            <a:ext cx="7772400" cy="1500187"/>
          </a:xfrm>
        </p:spPr>
        <p:txBody>
          <a:bodyPr anchor="ctr">
            <a:normAutofit/>
          </a:bodyPr>
          <a:lstStyle>
            <a:lvl1pPr marL="0" indent="0" algn="ctr" defTabSz="844083" rtl="0" eaLnBrk="1" latinLnBrk="0" hangingPunct="1">
              <a:buNone/>
              <a:defRPr kumimoji="1" lang="zh-TW" altLang="en-US" sz="4062" b="1" u="none" kern="120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微軟正黑體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pic>
        <p:nvPicPr>
          <p:cNvPr id="13" name="Picture 5" descr="D:\航港資訊辦公室\+++++航港局企劃組協助+++++\10210_局徽\局徽定案圖檔\logo_sample0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432048"/>
          </a:xfrm>
          <a:prstGeom prst="rect">
            <a:avLst/>
          </a:prstGeom>
          <a:noFill/>
        </p:spPr>
      </p:pic>
      <p:pic>
        <p:nvPicPr>
          <p:cNvPr id="9" name="圖片 8" descr="背板_03_600cmX250c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9041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2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0078" y="63813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89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90078" y="63813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8966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>
            <a:lvl1pPr marL="0" algn="ctr" defTabSz="844083" rtl="0" eaLnBrk="1" latinLnBrk="0" hangingPunct="1">
              <a:spcBef>
                <a:spcPct val="0"/>
              </a:spcBef>
              <a:buNone/>
              <a:defRPr kumimoji="1" lang="zh-TW" altLang="en-US" sz="3323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450927" y="1432800"/>
            <a:ext cx="8242146" cy="0"/>
          </a:xfrm>
          <a:prstGeom prst="line">
            <a:avLst/>
          </a:prstGeom>
          <a:ln w="57150" cmpd="sng">
            <a:solidFill>
              <a:srgbClr val="0033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0078" y="63813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96767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矩形 2"/>
          <p:cNvSpPr>
            <a:spLocks noChangeArrowheads="1"/>
          </p:cNvSpPr>
          <p:nvPr userDrawn="1"/>
        </p:nvSpPr>
        <p:spPr bwMode="auto">
          <a:xfrm>
            <a:off x="272786" y="541437"/>
            <a:ext cx="8496944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endParaRPr kumimoji="0" lang="en-US" altLang="zh-TW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endParaRPr kumimoji="0" lang="zh-TW" altLang="en-US" sz="4000" b="1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 bwMode="auto">
          <a:xfrm>
            <a:off x="0" y="5759355"/>
            <a:ext cx="9048466" cy="11055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0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2309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6005\Desktop\ppt_bg%28logo左%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881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AF0915-58E9-466D-8FAB-632245BBF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3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ctr" defTabSz="844083" rtl="0" eaLnBrk="1" latinLnBrk="0" hangingPunct="1">
        <a:spcBef>
          <a:spcPct val="0"/>
        </a:spcBef>
        <a:buNone/>
        <a:defRPr kumimoji="1" lang="zh-TW" altLang="en-US" sz="3323" b="1" kern="1200" dirty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微軟正黑體"/>
          <a:ea typeface="微軟正黑體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215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662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662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3752" y="373266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dirty="0" err="1" smtClean="0"/>
              <a:t>MTNet</a:t>
            </a:r>
            <a:r>
              <a:rPr lang="zh-TW" altLang="en-US" sz="4400" dirty="0" smtClean="0"/>
              <a:t>進出港預報功能精進</a:t>
            </a:r>
            <a:endParaRPr lang="zh-TW" altLang="en-US" sz="4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2429545" y="5445224"/>
            <a:ext cx="4220814" cy="724472"/>
            <a:chOff x="3108450" y="5445224"/>
            <a:chExt cx="4220814" cy="724472"/>
          </a:xfrm>
        </p:grpSpPr>
        <p:sp>
          <p:nvSpPr>
            <p:cNvPr id="5" name="子標題 4"/>
            <p:cNvSpPr txBox="1">
              <a:spLocks/>
            </p:cNvSpPr>
            <p:nvPr/>
          </p:nvSpPr>
          <p:spPr>
            <a:xfrm>
              <a:off x="3851448" y="5445224"/>
              <a:ext cx="3477816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b="0" i="0" kern="1200">
                  <a:solidFill>
                    <a:srgbClr val="376092"/>
                  </a:solidFill>
                  <a:latin typeface="華康圓體 Std W5"/>
                  <a:ea typeface="華康圓體 Std W5"/>
                  <a:cs typeface="華康圓體 Std W5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zh-TW" altLang="en-US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交通部航港局</a:t>
              </a:r>
              <a:r>
                <a:rPr lang="zh-TW" altLang="en-US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企劃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組</a:t>
              </a:r>
              <a:endPara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indent="0"/>
              <a:r>
                <a:rPr lang="en-US" altLang="zh-TW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105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18</a:t>
              </a:r>
              <a:r>
                <a:rPr lang="zh-TW" altLang="en-US" dirty="0" smtClean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日 </a:t>
              </a:r>
              <a:endParaRPr lang="en-US" altLang="zh-TW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endParaRPr kumimoji="1" lang="zh-TW" altLang="en-US" dirty="0"/>
            </a:p>
          </p:txBody>
        </p:sp>
        <p:pic>
          <p:nvPicPr>
            <p:cNvPr id="6" name="圖片 5" descr="logo_sample.t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30"/>
            <a:stretch/>
          </p:blipFill>
          <p:spPr>
            <a:xfrm>
              <a:off x="3108450" y="5517232"/>
              <a:ext cx="1082897" cy="65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9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282248" y="1553864"/>
            <a:ext cx="6538009" cy="647336"/>
            <a:chOff x="1389102" y="1063259"/>
            <a:chExt cx="7082843" cy="647336"/>
          </a:xfrm>
        </p:grpSpPr>
        <p:grpSp>
          <p:nvGrpSpPr>
            <p:cNvPr id="11" name="群組 10"/>
            <p:cNvGrpSpPr/>
            <p:nvPr/>
          </p:nvGrpSpPr>
          <p:grpSpPr>
            <a:xfrm>
              <a:off x="1389102" y="1071191"/>
              <a:ext cx="2584804" cy="639404"/>
              <a:chOff x="1379538" y="1373188"/>
              <a:chExt cx="3573461" cy="831850"/>
            </a:xfrm>
          </p:grpSpPr>
          <p:sp>
            <p:nvSpPr>
              <p:cNvPr id="15" name="AutoShape 57"/>
              <p:cNvSpPr>
                <a:spLocks noChangeArrowheads="1"/>
              </p:cNvSpPr>
              <p:nvPr/>
            </p:nvSpPr>
            <p:spPr bwMode="auto">
              <a:xfrm>
                <a:off x="1379538" y="1373188"/>
                <a:ext cx="3573461" cy="8318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9933"/>
                  </a:gs>
                  <a:gs pos="50000">
                    <a:srgbClr val="FDBA10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35921" dir="2700000">
                  <a:srgbClr val="663300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TW" altLang="zh-TW"/>
              </a:p>
            </p:txBody>
          </p:sp>
          <p:sp>
            <p:nvSpPr>
              <p:cNvPr id="16" name="AutoShape 68"/>
              <p:cNvSpPr>
                <a:spLocks noChangeArrowheads="1"/>
              </p:cNvSpPr>
              <p:nvPr/>
            </p:nvSpPr>
            <p:spPr bwMode="auto">
              <a:xfrm>
                <a:off x="1476374" y="1422400"/>
                <a:ext cx="3355390" cy="712788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prstShdw prst="shdw17" dist="35921" dir="2700000">
                  <a:srgbClr val="969696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TW" altLang="en-US" sz="2800" b="1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HY헤드라인M"/>
                  </a:rPr>
                  <a:t>整合前</a:t>
                </a:r>
                <a:endParaRPr lang="ko-KR" altLang="en-US" sz="2800" b="1" dirty="0">
                  <a:solidFill>
                    <a:srgbClr val="993300"/>
                  </a:solidFill>
                  <a:latin typeface="微軟正黑體" panose="020B0604030504040204" pitchFamily="34" charset="-120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5887141" y="1063259"/>
              <a:ext cx="2584804" cy="639404"/>
              <a:chOff x="1379538" y="1373188"/>
              <a:chExt cx="3573461" cy="831850"/>
            </a:xfrm>
          </p:grpSpPr>
          <p:sp>
            <p:nvSpPr>
              <p:cNvPr id="13" name="AutoShape 57"/>
              <p:cNvSpPr>
                <a:spLocks noChangeArrowheads="1"/>
              </p:cNvSpPr>
              <p:nvPr/>
            </p:nvSpPr>
            <p:spPr bwMode="auto">
              <a:xfrm>
                <a:off x="1379538" y="1373188"/>
                <a:ext cx="3573461" cy="831850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prstShdw prst="shdw17" dist="35921" dir="2700000">
                  <a:srgbClr val="663300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TW" altLang="zh-TW"/>
              </a:p>
            </p:txBody>
          </p:sp>
          <p:sp>
            <p:nvSpPr>
              <p:cNvPr id="14" name="AutoShape 68"/>
              <p:cNvSpPr>
                <a:spLocks noChangeArrowheads="1"/>
              </p:cNvSpPr>
              <p:nvPr/>
            </p:nvSpPr>
            <p:spPr bwMode="auto">
              <a:xfrm>
                <a:off x="1476374" y="1422400"/>
                <a:ext cx="3355390" cy="71278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ffectLst>
                <a:prstShdw prst="shdw17" dist="35921" dir="2700000">
                  <a:srgbClr val="969696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TW" alt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HY헤드라인M"/>
                  </a:rPr>
                  <a:t>整合後</a:t>
                </a:r>
                <a:endParaRPr lang="ko-KR" altLang="en-US" sz="2800" b="1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HY헤드라인M"/>
                  <a:cs typeface="HY헤드라인M"/>
                </a:endParaRPr>
              </a:p>
            </p:txBody>
          </p:sp>
        </p:grpSp>
      </p:grpSp>
      <p:sp>
        <p:nvSpPr>
          <p:cNvPr id="17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傳輸貨櫃艙位配置圖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(3/3)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20" name="投影片編號版面配置區 2"/>
          <p:cNvSpPr txBox="1">
            <a:spLocks/>
          </p:cNvSpPr>
          <p:nvPr/>
        </p:nvSpPr>
        <p:spPr>
          <a:xfrm>
            <a:off x="6990078" y="641943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0915-58E9-466D-8FAB-632245BBFB6A}" type="slidenum">
              <a:rPr lang="zh-TW" altLang="en-US" sz="129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10</a:t>
            </a:fld>
            <a:endParaRPr lang="zh-TW" altLang="en-US" sz="129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" y="2233404"/>
            <a:ext cx="3988479" cy="43685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30" y="2778900"/>
            <a:ext cx="3541316" cy="24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進</a:t>
            </a: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出港</a:t>
            </a: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預報表單整合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(1/2)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94901596"/>
              </p:ext>
            </p:extLst>
          </p:nvPr>
        </p:nvGraphicFramePr>
        <p:xfrm>
          <a:off x="904875" y="1720848"/>
          <a:ext cx="7458075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260" y="2191169"/>
            <a:ext cx="9123739" cy="4600155"/>
            <a:chOff x="0" y="2132856"/>
            <a:chExt cx="9777536" cy="4220818"/>
          </a:xfrm>
        </p:grpSpPr>
        <p:sp>
          <p:nvSpPr>
            <p:cNvPr id="8" name="矩形 7"/>
            <p:cNvSpPr/>
            <p:nvPr/>
          </p:nvSpPr>
          <p:spPr>
            <a:xfrm>
              <a:off x="0" y="2132856"/>
              <a:ext cx="9777536" cy="4220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57340" y="2236415"/>
              <a:ext cx="9332164" cy="3747371"/>
              <a:chOff x="157340" y="2236415"/>
              <a:chExt cx="9332164" cy="3747371"/>
            </a:xfrm>
          </p:grpSpPr>
          <p:pic>
            <p:nvPicPr>
              <p:cNvPr id="4" name="Picture 2" descr="E:\users\wctsai\Desktop\title_m00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88" y="2275130"/>
                <a:ext cx="1847850" cy="333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圓角矩形 48"/>
              <p:cNvSpPr/>
              <p:nvPr/>
            </p:nvSpPr>
            <p:spPr>
              <a:xfrm>
                <a:off x="2646706" y="3968046"/>
                <a:ext cx="223428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境外航運中心出港預報簽證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(2210)</a:t>
                </a:r>
                <a:endParaRPr lang="zh-TW" altLang="en-US" sz="1100" spc="-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176861" y="5400937"/>
                <a:ext cx="223428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兩岸直航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小三通進港預報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(2261)</a:t>
                </a:r>
                <a:endParaRPr lang="zh-TW" altLang="en-US" sz="1100" spc="-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" name="圓角矩形 2"/>
              <p:cNvSpPr/>
              <p:nvPr/>
            </p:nvSpPr>
            <p:spPr>
              <a:xfrm>
                <a:off x="272480" y="2617616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進港預報簽證</a:t>
                </a:r>
                <a:r>
                  <a:rPr lang="en-US" altLang="zh-TW" sz="1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(2201)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272480" y="2905648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進港預報重報</a:t>
                </a:r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(2202)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272480" y="3212976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進港預報註銷</a:t>
                </a:r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(2203)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2639525" y="2626000"/>
                <a:ext cx="1737411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出港預報簽證</a:t>
                </a:r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(2204)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639525" y="2924944"/>
                <a:ext cx="1737411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出港預報重報</a:t>
                </a:r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(2205)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2633239" y="3228670"/>
                <a:ext cx="1743697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出港預報註銷</a:t>
                </a:r>
                <a:r>
                  <a:rPr lang="en-US" altLang="zh-TW" sz="1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(2206)</a:t>
                </a:r>
                <a:endParaRPr lang="zh-TW" altLang="en-US" sz="1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5273192" y="3952960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進港預報簽證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(2291)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5273192" y="4240992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進港預報重報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(2292)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5273192" y="4548320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進港預報註銷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(2293)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7467346" y="3961344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港預報簽證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(2294)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7467346" y="4260288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港預報重報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(2295)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7461060" y="4564014"/>
                <a:ext cx="1627309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</a:t>
                </a:r>
                <a:r>
                  <a:rPr lang="zh-TW" altLang="en-US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港預報註銷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(2296)</a:t>
                </a:r>
                <a:endPara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946" y="3963145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946" y="4266106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944" y="4570630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0377" y="3968654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0375" y="4266562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0374" y="4571252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2589186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2877218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3184546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2608505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2930762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3228670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圓角矩形 32"/>
              <p:cNvSpPr/>
              <p:nvPr/>
            </p:nvSpPr>
            <p:spPr>
              <a:xfrm>
                <a:off x="543671" y="2236415"/>
                <a:ext cx="1602683" cy="36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一般進出港申請</a:t>
                </a:r>
                <a:endParaRPr lang="en-US" altLang="zh-TW" sz="1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205564" y="4096037"/>
                <a:ext cx="223428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境外航運中心進港預報簽證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(2207)</a:t>
                </a:r>
                <a:endParaRPr lang="zh-TW" altLang="en-US" sz="1100" spc="-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250174" y="4384069"/>
                <a:ext cx="218967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境外航運中心進港預報重報</a:t>
                </a:r>
                <a:r>
                  <a:rPr lang="en-US" altLang="zh-TW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(2208)</a:t>
                </a: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285491" y="4671052"/>
                <a:ext cx="218967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境外航運中心進港預報註銷</a:t>
                </a:r>
                <a:r>
                  <a:rPr lang="en-US" altLang="zh-TW" sz="1100" spc="-6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(2208)</a:t>
                </a: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2646706" y="4293096"/>
                <a:ext cx="223428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境外航運中心出港預報簽證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(2211)</a:t>
                </a:r>
                <a:endParaRPr lang="zh-TW" altLang="en-US" sz="1100" spc="-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2646706" y="4581128"/>
                <a:ext cx="2234286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境外航運中心出港預報簽證</a:t>
                </a:r>
                <a:r>
                  <a:rPr lang="en-US" altLang="zh-TW" sz="1100" spc="-6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(2212)</a:t>
                </a:r>
                <a:endParaRPr lang="zh-TW" altLang="en-US" sz="1100" spc="-6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4298914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4596822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圓角矩形 52"/>
              <p:cNvSpPr/>
              <p:nvPr/>
            </p:nvSpPr>
            <p:spPr>
              <a:xfrm>
                <a:off x="157340" y="5695753"/>
                <a:ext cx="2426247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兩岸直航</a:t>
                </a:r>
                <a:r>
                  <a:rPr lang="en-US" altLang="zh-TW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小三通進港</a:t>
                </a:r>
                <a:r>
                  <a:rPr lang="zh-TW" altLang="en-US" sz="1080" spc="-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預報重報</a:t>
                </a:r>
                <a:r>
                  <a:rPr lang="en-US" altLang="zh-TW" sz="1080" spc="-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(2262)</a:t>
                </a:r>
                <a:endParaRPr lang="zh-TW" altLang="en-US" sz="1080" spc="-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2453268" y="5318474"/>
                <a:ext cx="2427724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10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兩岸直航</a:t>
                </a:r>
                <a:r>
                  <a:rPr lang="en-US" altLang="zh-TW" sz="110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10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</a:t>
                </a:r>
                <a:r>
                  <a:rPr lang="zh-TW" altLang="en-US" sz="1100" spc="-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三通出港預報</a:t>
                </a:r>
                <a:r>
                  <a:rPr lang="en-US" altLang="zh-TW" sz="1100" spc="-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(2264)</a:t>
                </a:r>
                <a:endParaRPr lang="zh-TW" altLang="en-US" sz="1100" spc="-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5319239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圓角矩形 60"/>
              <p:cNvSpPr/>
              <p:nvPr/>
            </p:nvSpPr>
            <p:spPr>
              <a:xfrm>
                <a:off x="2610162" y="5695754"/>
                <a:ext cx="2308332" cy="288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兩岸直航</a:t>
                </a:r>
                <a:r>
                  <a:rPr lang="en-US" altLang="zh-TW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小三通出港預報重報</a:t>
                </a:r>
                <a:r>
                  <a:rPr lang="en-US" altLang="zh-TW" sz="1080" spc="-1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(2265)</a:t>
                </a:r>
                <a:endParaRPr lang="zh-TW" altLang="en-US" sz="1080" spc="-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5641496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5299920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5632818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0" name="Picture 2" descr="E:\users\wctsai\Desktop\title_m00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88" y="3654030"/>
                <a:ext cx="1847850" cy="333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3957338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4245370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554" y="4552698"/>
                <a:ext cx="329128" cy="302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897" y="3976657"/>
                <a:ext cx="329127" cy="29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圓角矩形 45"/>
              <p:cNvSpPr/>
              <p:nvPr/>
            </p:nvSpPr>
            <p:spPr>
              <a:xfrm>
                <a:off x="421088" y="3638078"/>
                <a:ext cx="1725266" cy="36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境外航運進出港申請</a:t>
                </a:r>
                <a:endParaRPr lang="en-US" altLang="zh-TW" sz="1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7171" name="Picture 3" descr="E:\users\wctsai\Desktop\title_m009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652" y="4985099"/>
                <a:ext cx="1847850" cy="333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圓角矩形 55"/>
              <p:cNvSpPr/>
              <p:nvPr/>
            </p:nvSpPr>
            <p:spPr>
              <a:xfrm>
                <a:off x="421087" y="4964918"/>
                <a:ext cx="1725266" cy="36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兩岸直航進出港申請</a:t>
                </a:r>
                <a:endParaRPr lang="en-US" altLang="zh-TW" sz="1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7172" name="Picture 4" descr="E:\users\wctsai\Desktop\title_m001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5048" y="3544298"/>
                <a:ext cx="1701896" cy="38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圓角矩形 20"/>
              <p:cNvSpPr/>
              <p:nvPr/>
            </p:nvSpPr>
            <p:spPr>
              <a:xfrm>
                <a:off x="5385047" y="3555628"/>
                <a:ext cx="1674691" cy="3669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進出港申請</a:t>
                </a:r>
                <a:endParaRPr lang="en-US" altLang="zh-TW" sz="12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一般、境外、兩岸</a:t>
                </a:r>
                <a:r>
                  <a:rPr lang="en-US" altLang="zh-TW" sz="1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1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2" name="群組 61"/>
          <p:cNvGrpSpPr/>
          <p:nvPr/>
        </p:nvGrpSpPr>
        <p:grpSpPr>
          <a:xfrm>
            <a:off x="1201301" y="1543834"/>
            <a:ext cx="6538009" cy="647336"/>
            <a:chOff x="1389102" y="1063259"/>
            <a:chExt cx="7082843" cy="647336"/>
          </a:xfrm>
        </p:grpSpPr>
        <p:grpSp>
          <p:nvGrpSpPr>
            <p:cNvPr id="64" name="群組 63"/>
            <p:cNvGrpSpPr/>
            <p:nvPr/>
          </p:nvGrpSpPr>
          <p:grpSpPr>
            <a:xfrm>
              <a:off x="1389102" y="1071191"/>
              <a:ext cx="2584804" cy="639404"/>
              <a:chOff x="1379538" y="1373188"/>
              <a:chExt cx="3573461" cy="831850"/>
            </a:xfrm>
          </p:grpSpPr>
          <p:sp>
            <p:nvSpPr>
              <p:cNvPr id="68" name="AutoShape 57"/>
              <p:cNvSpPr>
                <a:spLocks noChangeArrowheads="1"/>
              </p:cNvSpPr>
              <p:nvPr/>
            </p:nvSpPr>
            <p:spPr bwMode="auto">
              <a:xfrm>
                <a:off x="1379538" y="1373188"/>
                <a:ext cx="3573461" cy="8318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9933"/>
                  </a:gs>
                  <a:gs pos="50000">
                    <a:srgbClr val="FDBA10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35921" dir="2700000">
                  <a:srgbClr val="663300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TW" altLang="zh-TW"/>
              </a:p>
            </p:txBody>
          </p:sp>
          <p:sp>
            <p:nvSpPr>
              <p:cNvPr id="69" name="AutoShape 68"/>
              <p:cNvSpPr>
                <a:spLocks noChangeArrowheads="1"/>
              </p:cNvSpPr>
              <p:nvPr/>
            </p:nvSpPr>
            <p:spPr bwMode="auto">
              <a:xfrm>
                <a:off x="1476374" y="1422400"/>
                <a:ext cx="3355390" cy="712788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prstShdw prst="shdw17" dist="35921" dir="2700000">
                  <a:srgbClr val="969696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TW" altLang="en-US" sz="2800" b="1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HY헤드라인M"/>
                  </a:rPr>
                  <a:t>整合前</a:t>
                </a:r>
                <a:endParaRPr lang="ko-KR" altLang="en-US" sz="2800" b="1" dirty="0">
                  <a:solidFill>
                    <a:srgbClr val="993300"/>
                  </a:solidFill>
                  <a:latin typeface="微軟正黑體" panose="020B0604030504040204" pitchFamily="34" charset="-120"/>
                  <a:ea typeface="HY헤드라인M"/>
                  <a:cs typeface="HY헤드라인M"/>
                </a:endParaRPr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887141" y="1063259"/>
              <a:ext cx="2584804" cy="639404"/>
              <a:chOff x="1379538" y="1373188"/>
              <a:chExt cx="3573461" cy="831850"/>
            </a:xfrm>
          </p:grpSpPr>
          <p:sp>
            <p:nvSpPr>
              <p:cNvPr id="66" name="AutoShape 57"/>
              <p:cNvSpPr>
                <a:spLocks noChangeArrowheads="1"/>
              </p:cNvSpPr>
              <p:nvPr/>
            </p:nvSpPr>
            <p:spPr bwMode="auto">
              <a:xfrm>
                <a:off x="1379538" y="1373188"/>
                <a:ext cx="3573461" cy="831850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prstShdw prst="shdw17" dist="35921" dir="2700000">
                  <a:srgbClr val="663300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TW" altLang="zh-TW"/>
              </a:p>
            </p:txBody>
          </p:sp>
          <p:sp>
            <p:nvSpPr>
              <p:cNvPr id="67" name="AutoShape 68"/>
              <p:cNvSpPr>
                <a:spLocks noChangeArrowheads="1"/>
              </p:cNvSpPr>
              <p:nvPr/>
            </p:nvSpPr>
            <p:spPr bwMode="auto">
              <a:xfrm>
                <a:off x="1476374" y="1422400"/>
                <a:ext cx="3355390" cy="71278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ffectLst>
                <a:prstShdw prst="shdw17" dist="35921" dir="2700000">
                  <a:srgbClr val="969696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zh-TW" alt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HY헤드라인M"/>
                  </a:rPr>
                  <a:t>整合後</a:t>
                </a:r>
                <a:endParaRPr lang="ko-KR" altLang="en-US" sz="2800" b="1" dirty="0">
                  <a:solidFill>
                    <a:schemeClr val="bg2">
                      <a:lumMod val="10000"/>
                    </a:schemeClr>
                  </a:solidFill>
                  <a:latin typeface="微軟正黑體" panose="020B0604030504040204" pitchFamily="34" charset="-120"/>
                  <a:ea typeface="HY헤드라인M"/>
                  <a:cs typeface="HY헤드라인M"/>
                </a:endParaRPr>
              </a:p>
            </p:txBody>
          </p:sp>
        </p:grpSp>
      </p:grpSp>
      <p:sp>
        <p:nvSpPr>
          <p:cNvPr id="70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進</a:t>
            </a: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出港</a:t>
            </a: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預報表單整合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(2/2)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71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990078" y="6381331"/>
            <a:ext cx="2133600" cy="365125"/>
          </a:xfrm>
        </p:spPr>
        <p:txBody>
          <a:bodyPr/>
          <a:lstStyle/>
          <a:p>
            <a:fld id="{1FAF0915-58E9-466D-8FAB-632245BBFB6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6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6" y="0"/>
            <a:ext cx="9158356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15729" y="6154227"/>
            <a:ext cx="82426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62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臺北港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7195" y="1235526"/>
            <a:ext cx="1947970" cy="364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altLang="zh-TW" sz="23078" b="1" i="1" cap="all" dirty="0" smtClean="0">
                <a:ln/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3</a:t>
            </a:r>
            <a:endParaRPr kumimoji="1" lang="zh-TW" altLang="en-US" sz="23078" b="1" i="1" cap="all" dirty="0">
              <a:ln/>
              <a:solidFill>
                <a:schemeClr val="bg1"/>
              </a:solidFill>
              <a:effectLst>
                <a:glow rad="101600">
                  <a:schemeClr val="accent5">
                    <a:lumMod val="75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42621" y="2764311"/>
            <a:ext cx="6563260" cy="1257300"/>
          </a:xfrm>
          <a:prstGeom prst="rect">
            <a:avLst/>
          </a:prstGeom>
          <a:noFill/>
        </p:spPr>
        <p:txBody>
          <a:bodyPr vert="horz" lIns="84406" tIns="42203" rIns="84406" bIns="4220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>
              <a:spcBef>
                <a:spcPts val="554"/>
              </a:spcBef>
              <a:spcAft>
                <a:spcPts val="554"/>
              </a:spcAft>
            </a:pPr>
            <a:r>
              <a:rPr kumimoji="1" lang="zh-TW" altLang="en-US" sz="4431" i="1" dirty="0" smtClean="0">
                <a:solidFill>
                  <a:srgbClr val="FFFFFF"/>
                </a:solidFill>
                <a:effectLst>
                  <a:glow rad="101600">
                    <a:schemeClr val="accent5">
                      <a:lumMod val="75000"/>
                    </a:schemeClr>
                  </a:glow>
                </a:effectLst>
                <a:cs typeface="+mn-cs"/>
              </a:rPr>
              <a:t>操作畫面</a:t>
            </a:r>
            <a:endParaRPr kumimoji="1" lang="en-US" altLang="zh-TW" sz="4431" i="1" dirty="0">
              <a:solidFill>
                <a:srgbClr val="FFFFFF"/>
              </a:solidFill>
              <a:effectLst>
                <a:glow rad="101600">
                  <a:schemeClr val="accent5">
                    <a:lumMod val="75000"/>
                  </a:schemeClr>
                </a:glo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990078" y="6381331"/>
            <a:ext cx="2133600" cy="365125"/>
          </a:xfrm>
        </p:spPr>
        <p:txBody>
          <a:bodyPr/>
          <a:lstStyle/>
          <a:p>
            <a:fld id="{1FAF0915-58E9-466D-8FAB-632245BBFB6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港口代碼一致</a:t>
            </a: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化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699007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92" kern="1200">
                <a:solidFill>
                  <a:schemeClr val="tx1">
                    <a:tint val="75000"/>
                  </a:schemeClr>
                </a:solidFill>
                <a:latin typeface="微軟正黑體"/>
                <a:ea typeface="微軟正黑體"/>
                <a:cs typeface="微軟正黑體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AF0915-58E9-466D-8FAB-632245BBFB6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1" y="1574380"/>
            <a:ext cx="88201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6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操作步驟</a:t>
            </a:r>
            <a:r>
              <a:rPr lang="en-US" altLang="zh-TW" u="sng" dirty="0" smtClean="0">
                <a:solidFill>
                  <a:srgbClr val="FF0000"/>
                </a:solidFill>
              </a:rPr>
              <a:t>1</a:t>
            </a:r>
          </a:p>
          <a:p>
            <a:pPr lvl="1"/>
            <a:r>
              <a:rPr lang="zh-TW" altLang="en-US" dirty="0" smtClean="0"/>
              <a:t>可</a:t>
            </a:r>
            <a:r>
              <a:rPr lang="zh-TW" altLang="en-US" dirty="0"/>
              <a:t>輸入</a:t>
            </a:r>
            <a:r>
              <a:rPr lang="zh-TW" altLang="en-US" dirty="0" smtClean="0"/>
              <a:t>簽證</a:t>
            </a:r>
            <a:r>
              <a:rPr lang="zh-TW" altLang="en-US" dirty="0"/>
              <a:t>編號或海關通關號碼查詢單一進港簽證之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</a:t>
            </a:r>
            <a:r>
              <a:rPr lang="zh-TW" altLang="en-US" dirty="0"/>
              <a:t>輸入呼號或</a:t>
            </a:r>
            <a:r>
              <a:rPr lang="en-US" altLang="zh-TW" dirty="0"/>
              <a:t>IMO</a:t>
            </a:r>
            <a:r>
              <a:rPr lang="zh-TW" altLang="en-US" dirty="0"/>
              <a:t>號碼查詢符合條件之船舶近</a:t>
            </a:r>
            <a:r>
              <a:rPr lang="en-US" altLang="zh-TW" dirty="0"/>
              <a:t>20</a:t>
            </a:r>
            <a:r>
              <a:rPr lang="zh-TW" altLang="en-US" dirty="0"/>
              <a:t>次進港簽證資料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77813"/>
          </a:xfrm>
          <a:prstGeom prst="rect">
            <a:avLst/>
          </a:prstGeom>
        </p:spPr>
        <p:txBody>
          <a:bodyPr/>
          <a:lstStyle/>
          <a:p>
            <a:fld id="{ED3C2C6B-1F69-4598-ABE6-E9245211C429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04288"/>
            <a:ext cx="9144000" cy="17540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512" y="442412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hueOff val="-1511200"/>
              <a:satOff val="873"/>
              <a:lumOff val="-16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977" tIns="102697" rIns="56977" bIns="22860" numCol="1" spcCol="1270" rtlCol="0" anchor="t" anchorCtr="0">
            <a:noAutofit/>
          </a:bodyPr>
          <a:lstStyle/>
          <a:p>
            <a:pPr marL="258763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1600" kern="1200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zh-TW" altLang="zh-TW" sz="4000" dirty="0"/>
              <a:t>傳輸貨櫃艙位配置</a:t>
            </a:r>
            <a:r>
              <a:rPr lang="zh-TW" altLang="zh-TW" sz="4000" dirty="0" smtClean="0"/>
              <a:t>圖</a:t>
            </a:r>
            <a:r>
              <a:rPr lang="en-US" altLang="zh-TW" sz="2000" dirty="0" smtClean="0"/>
              <a:t>(1/5)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088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操作步驟</a:t>
            </a:r>
            <a:r>
              <a:rPr lang="en-US" altLang="zh-TW" u="sng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zh-TW" altLang="en-US" dirty="0"/>
              <a:t>根據欲上傳之簽證編號或海關通關</a:t>
            </a:r>
            <a:r>
              <a:rPr lang="zh-TW" altLang="en-US" dirty="0" smtClean="0"/>
              <a:t>號碼</a:t>
            </a:r>
            <a:r>
              <a:rPr lang="zh-TW" altLang="en-US" dirty="0"/>
              <a:t>，</a:t>
            </a:r>
            <a:r>
              <a:rPr lang="zh-TW" altLang="en-US" dirty="0" smtClean="0"/>
              <a:t>點選</a:t>
            </a:r>
            <a:r>
              <a:rPr lang="zh-TW" altLang="en-US" dirty="0"/>
              <a:t>船舶號數之連結進入上傳作業頁面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77813"/>
          </a:xfrm>
          <a:prstGeom prst="rect">
            <a:avLst/>
          </a:prstGeom>
        </p:spPr>
        <p:txBody>
          <a:bodyPr/>
          <a:lstStyle/>
          <a:p>
            <a:fld id="{ED3C2C6B-1F69-4598-ABE6-E9245211C429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06" y="2842021"/>
            <a:ext cx="7277100" cy="31623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zh-TW" altLang="zh-TW" sz="4000" dirty="0"/>
              <a:t>傳輸貨櫃艙位配置</a:t>
            </a:r>
            <a:r>
              <a:rPr lang="zh-TW" altLang="zh-TW" sz="4000" dirty="0" smtClean="0"/>
              <a:t>圖</a:t>
            </a:r>
            <a:r>
              <a:rPr lang="en-US" altLang="zh-TW" sz="2000" dirty="0" smtClean="0"/>
              <a:t>(2/5)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63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操作步驟</a:t>
            </a:r>
            <a:r>
              <a:rPr lang="en-US" altLang="zh-TW" u="sng" dirty="0">
                <a:solidFill>
                  <a:srgbClr val="FF0000"/>
                </a:solidFill>
              </a:rPr>
              <a:t>3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pPr lvl="1"/>
            <a:r>
              <a:rPr lang="zh-TW" altLang="zh-TW" dirty="0"/>
              <a:t>選擇完檔案之後，再確認須填寫相關欄位皆填寫完畢，便按上傳</a:t>
            </a:r>
            <a:r>
              <a:rPr lang="zh-TW" altLang="zh-TW" dirty="0" smtClean="0"/>
              <a:t>按鈕</a:t>
            </a:r>
            <a:endParaRPr lang="en-US" altLang="zh-TW" dirty="0" smtClean="0"/>
          </a:p>
        </p:txBody>
      </p:sp>
      <p:pic>
        <p:nvPicPr>
          <p:cNvPr id="6146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" y="3047150"/>
            <a:ext cx="889597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zh-TW" altLang="zh-TW" sz="4000" dirty="0"/>
              <a:t>傳輸貨櫃艙位配置</a:t>
            </a:r>
            <a:r>
              <a:rPr lang="zh-TW" altLang="zh-TW" sz="4000" dirty="0" smtClean="0"/>
              <a:t>圖</a:t>
            </a:r>
            <a:r>
              <a:rPr lang="en-US" altLang="zh-TW" sz="2000" dirty="0" smtClean="0"/>
              <a:t>(3/5)</a:t>
            </a:r>
            <a:endParaRPr lang="zh-TW" altLang="en-US" sz="2000" dirty="0"/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6990078" y="643848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0915-58E9-466D-8FAB-632245BBFB6A}" type="slidenum">
              <a:rPr lang="zh-TW" altLang="en-US" sz="129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17</a:t>
            </a:fld>
            <a:endParaRPr lang="zh-TW" altLang="en-US" sz="129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59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操作步驟</a:t>
            </a:r>
            <a:r>
              <a:rPr lang="en-US" altLang="zh-TW" u="sng" dirty="0">
                <a:solidFill>
                  <a:srgbClr val="FF0000"/>
                </a:solidFill>
              </a:rPr>
              <a:t>4</a:t>
            </a:r>
            <a:endParaRPr lang="en-US" altLang="zh-TW" u="sng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點選完上傳按鈕後，申請畫面會顯示已上傳檔案之檔名，再按下畫面下方之儲存</a:t>
            </a:r>
            <a:r>
              <a:rPr lang="zh-TW" altLang="en-US" dirty="0" smtClean="0"/>
              <a:t>按鈕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77813"/>
          </a:xfrm>
          <a:prstGeom prst="rect">
            <a:avLst/>
          </a:prstGeom>
        </p:spPr>
        <p:txBody>
          <a:bodyPr/>
          <a:lstStyle/>
          <a:p>
            <a:fld id="{ED3C2C6B-1F69-4598-ABE6-E9245211C429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19989"/>
            <a:ext cx="88771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zh-TW" altLang="zh-TW" sz="4000" dirty="0"/>
              <a:t>傳輸貨櫃艙位配置</a:t>
            </a:r>
            <a:r>
              <a:rPr lang="zh-TW" altLang="zh-TW" sz="4000" dirty="0" smtClean="0"/>
              <a:t>圖</a:t>
            </a:r>
            <a:r>
              <a:rPr lang="en-US" altLang="zh-TW" sz="2000" dirty="0" smtClean="0"/>
              <a:t>(4/5)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06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dirty="0"/>
              <a:t>傳輸貨櫃艙位配置</a:t>
            </a:r>
            <a:r>
              <a:rPr lang="zh-TW" altLang="zh-TW" sz="4000" dirty="0" smtClean="0"/>
              <a:t>圖</a:t>
            </a:r>
            <a:r>
              <a:rPr lang="en-US" altLang="zh-TW" sz="2000" dirty="0" smtClean="0"/>
              <a:t>(5/5)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操作步驟</a:t>
            </a:r>
            <a:r>
              <a:rPr lang="en-US" altLang="zh-TW" u="sng" dirty="0" smtClean="0">
                <a:solidFill>
                  <a:srgbClr val="FF0000"/>
                </a:solidFill>
              </a:rPr>
              <a:t>5</a:t>
            </a:r>
          </a:p>
          <a:p>
            <a:pPr lvl="1"/>
            <a:r>
              <a:rPr lang="zh-TW" altLang="en-US" dirty="0" smtClean="0"/>
              <a:t>結</a:t>
            </a:r>
            <a:r>
              <a:rPr lang="zh-TW" altLang="en-US" dirty="0"/>
              <a:t>果</a:t>
            </a:r>
            <a:r>
              <a:rPr lang="zh-TW" altLang="en-US" dirty="0" smtClean="0"/>
              <a:t>會出現在已上傳艙位配置圖清單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會顯示分送給兩單位之狀態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海關</a:t>
            </a:r>
            <a:r>
              <a:rPr lang="en-US" altLang="zh-TW" dirty="0" smtClean="0"/>
              <a:t>(</a:t>
            </a:r>
            <a:r>
              <a:rPr lang="zh-TW" altLang="en-US" dirty="0" smtClean="0"/>
              <a:t>關務署</a:t>
            </a:r>
            <a:r>
              <a:rPr lang="en-US" altLang="zh-TW" dirty="0" smtClean="0"/>
              <a:t>)</a:t>
            </a:r>
            <a:r>
              <a:rPr lang="zh-TW" altLang="en-US" dirty="0" smtClean="0"/>
              <a:t>狀態</a:t>
            </a:r>
            <a:r>
              <a:rPr lang="zh-TW" altLang="en-US" dirty="0"/>
              <a:t>分為不需傳送、已傳送、成功、</a:t>
            </a:r>
            <a:r>
              <a:rPr lang="zh-TW" altLang="en-US" dirty="0" smtClean="0"/>
              <a:t>失敗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目前只需該次進港第一次靠泊卸貨資料，若為裝貨或非第一次卸貨則不需傳送；傳送</a:t>
            </a:r>
            <a:r>
              <a:rPr lang="zh-TW" altLang="en-US" dirty="0"/>
              <a:t>後</a:t>
            </a:r>
            <a:r>
              <a:rPr lang="zh-TW" altLang="en-US" dirty="0" smtClean="0"/>
              <a:t>狀態顯示「已傳送」，俟</a:t>
            </a:r>
            <a:r>
              <a:rPr lang="zh-TW" altLang="en-US" dirty="0"/>
              <a:t>海關</a:t>
            </a:r>
            <a:r>
              <a:rPr lang="en-US" altLang="zh-TW" dirty="0"/>
              <a:t>(</a:t>
            </a:r>
            <a:r>
              <a:rPr lang="zh-TW" altLang="en-US" dirty="0"/>
              <a:t>關務署</a:t>
            </a:r>
            <a:r>
              <a:rPr lang="en-US" altLang="zh-TW" dirty="0"/>
              <a:t>)</a:t>
            </a:r>
            <a:r>
              <a:rPr lang="zh-TW" altLang="en-US" dirty="0" smtClean="0"/>
              <a:t>回訊則更新為成功或失敗，並以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通知業者</a:t>
            </a:r>
            <a:endParaRPr lang="zh-TW" altLang="en-US" dirty="0"/>
          </a:p>
          <a:p>
            <a:pPr lvl="1"/>
            <a:r>
              <a:rPr lang="zh-TW" altLang="en-US" dirty="0" smtClean="0"/>
              <a:t>臺灣港務公司狀態分為成功</a:t>
            </a:r>
            <a:r>
              <a:rPr lang="zh-TW" altLang="en-US" dirty="0"/>
              <a:t>或失敗，</a:t>
            </a:r>
            <a:r>
              <a:rPr lang="zh-TW" altLang="en-US" dirty="0" smtClean="0"/>
              <a:t>如「成功」則</a:t>
            </a:r>
            <a:r>
              <a:rPr lang="zh-TW" altLang="en-US" dirty="0"/>
              <a:t>提供</a:t>
            </a:r>
            <a:r>
              <a:rPr lang="zh-TW" altLang="en-US" dirty="0" smtClean="0"/>
              <a:t>連結至該公司</a:t>
            </a:r>
            <a:r>
              <a:rPr lang="zh-TW" altLang="en-US" dirty="0"/>
              <a:t>危險品申報</a:t>
            </a:r>
            <a:r>
              <a:rPr lang="zh-TW" altLang="en-US" dirty="0" smtClean="0"/>
              <a:t>系統，「失敗」則游標移至文字顯示錯誤訊息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77813"/>
          </a:xfrm>
          <a:prstGeom prst="rect">
            <a:avLst/>
          </a:prstGeom>
        </p:spPr>
        <p:txBody>
          <a:bodyPr/>
          <a:lstStyle/>
          <a:p>
            <a:fld id="{ED3C2C6B-1F69-4598-ABE6-E9245211C429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1" cy="15125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906046"/>
            <a:ext cx="9144001" cy="788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hueOff val="-1511200"/>
              <a:satOff val="873"/>
              <a:lumOff val="-16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977" tIns="102697" rIns="56977" bIns="22860" numCol="1" spcCol="1270" rtlCol="0" anchor="t" anchorCtr="0">
            <a:noAutofit/>
          </a:bodyPr>
          <a:lstStyle/>
          <a:p>
            <a:pPr marL="258763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16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30285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7"/>
          <p:cNvSpPr txBox="1">
            <a:spLocks/>
          </p:cNvSpPr>
          <p:nvPr/>
        </p:nvSpPr>
        <p:spPr>
          <a:xfrm>
            <a:off x="6498981" y="4076700"/>
            <a:ext cx="3851031" cy="636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4000" dirty="0">
              <a:solidFill>
                <a:srgbClr val="FFFFFF"/>
              </a:solidFill>
              <a:effectLst>
                <a:glow rad="101600">
                  <a:schemeClr val="accent5">
                    <a:lumMod val="75000"/>
                  </a:schemeClr>
                </a:glow>
              </a:effectLst>
            </a:endParaRPr>
          </a:p>
        </p:txBody>
      </p:sp>
      <p:sp>
        <p:nvSpPr>
          <p:cNvPr id="14339" name="內容版面配置區 7"/>
          <p:cNvSpPr txBox="1">
            <a:spLocks/>
          </p:cNvSpPr>
          <p:nvPr/>
        </p:nvSpPr>
        <p:spPr bwMode="auto">
          <a:xfrm>
            <a:off x="2759320" y="5265739"/>
            <a:ext cx="268898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zh-TW" altLang="en-US" sz="400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989885" y="63817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258B44-5299-418C-8C19-0AB5BFA4C30D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115159" y="5445125"/>
            <a:ext cx="4720003" cy="717550"/>
            <a:chOff x="351" y="-45"/>
            <a:chExt cx="3024" cy="452"/>
          </a:xfrm>
        </p:grpSpPr>
        <p:sp>
          <p:nvSpPr>
            <p:cNvPr id="14361" name="Line 89"/>
            <p:cNvSpPr>
              <a:spLocks noChangeShapeType="1"/>
            </p:cNvSpPr>
            <p:nvPr/>
          </p:nvSpPr>
          <p:spPr bwMode="auto">
            <a:xfrm>
              <a:off x="351" y="406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Text Box 90"/>
            <p:cNvSpPr txBox="1">
              <a:spLocks noChangeArrowheads="1"/>
            </p:cNvSpPr>
            <p:nvPr/>
          </p:nvSpPr>
          <p:spPr bwMode="auto">
            <a:xfrm>
              <a:off x="454" y="-45"/>
              <a:ext cx="27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dirty="0">
                  <a:solidFill>
                    <a:srgbClr val="FFFFFF"/>
                  </a:solidFill>
                  <a:effectLst>
                    <a:glow rad="127000">
                      <a:schemeClr val="accent6">
                        <a:lumMod val="75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使用</a:t>
              </a:r>
              <a:r>
                <a:rPr lang="zh-TW" altLang="en-US" sz="4000" dirty="0" smtClean="0">
                  <a:solidFill>
                    <a:srgbClr val="FFFFFF"/>
                  </a:solidFill>
                  <a:effectLst>
                    <a:glow rad="127000">
                      <a:schemeClr val="accent6">
                        <a:lumMod val="75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效益</a:t>
              </a:r>
              <a:endParaRPr kumimoji="0" lang="en-US" sz="4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4342" name="Group 46"/>
          <p:cNvGrpSpPr>
            <a:grpSpLocks/>
          </p:cNvGrpSpPr>
          <p:nvPr/>
        </p:nvGrpSpPr>
        <p:grpSpPr bwMode="auto">
          <a:xfrm>
            <a:off x="1182566" y="4076701"/>
            <a:ext cx="4718538" cy="739775"/>
            <a:chOff x="336" y="-129"/>
            <a:chExt cx="3024" cy="466"/>
          </a:xfrm>
        </p:grpSpPr>
        <p:sp>
          <p:nvSpPr>
            <p:cNvPr id="14359" name="Line 109"/>
            <p:cNvSpPr>
              <a:spLocks noChangeShapeType="1"/>
            </p:cNvSpPr>
            <p:nvPr/>
          </p:nvSpPr>
          <p:spPr bwMode="auto">
            <a:xfrm>
              <a:off x="336" y="336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Text Box 110"/>
            <p:cNvSpPr txBox="1">
              <a:spLocks noChangeArrowheads="1"/>
            </p:cNvSpPr>
            <p:nvPr/>
          </p:nvSpPr>
          <p:spPr bwMode="auto">
            <a:xfrm>
              <a:off x="423" y="-129"/>
              <a:ext cx="273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dirty="0" smtClean="0">
                  <a:solidFill>
                    <a:srgbClr val="FFFFFF"/>
                  </a:solidFill>
                  <a:effectLst>
                    <a:glow rad="101600">
                      <a:schemeClr val="accent5">
                        <a:lumMod val="75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操作畫面</a:t>
              </a:r>
              <a:endParaRPr kumimoji="0" lang="en-US" sz="4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1182566" y="2997201"/>
            <a:ext cx="4746380" cy="707675"/>
            <a:chOff x="321" y="-93"/>
            <a:chExt cx="3024" cy="457"/>
          </a:xfrm>
        </p:grpSpPr>
        <p:sp>
          <p:nvSpPr>
            <p:cNvPr id="14357" name="Line 75"/>
            <p:cNvSpPr>
              <a:spLocks noChangeShapeType="1"/>
            </p:cNvSpPr>
            <p:nvPr/>
          </p:nvSpPr>
          <p:spPr bwMode="auto">
            <a:xfrm>
              <a:off x="321" y="354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76"/>
            <p:cNvSpPr txBox="1">
              <a:spLocks noChangeArrowheads="1"/>
            </p:cNvSpPr>
            <p:nvPr/>
          </p:nvSpPr>
          <p:spPr bwMode="auto">
            <a:xfrm>
              <a:off x="379" y="-93"/>
              <a:ext cx="2922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dirty="0" smtClean="0">
                  <a:solidFill>
                    <a:srgbClr val="FFFFFF"/>
                  </a:solidFill>
                  <a:effectLst>
                    <a:glow rad="101600">
                      <a:schemeClr val="tx2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作業流程介紹</a:t>
              </a:r>
              <a:endParaRPr lang="en-US" altLang="zh-TW" sz="400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4344" name="Group 30"/>
          <p:cNvGrpSpPr>
            <a:grpSpLocks/>
          </p:cNvGrpSpPr>
          <p:nvPr/>
        </p:nvGrpSpPr>
        <p:grpSpPr bwMode="auto">
          <a:xfrm>
            <a:off x="1248508" y="1916113"/>
            <a:ext cx="4652597" cy="721116"/>
            <a:chOff x="381" y="-45"/>
            <a:chExt cx="3024" cy="406"/>
          </a:xfrm>
        </p:grpSpPr>
        <p:sp>
          <p:nvSpPr>
            <p:cNvPr id="14355" name="Line 93"/>
            <p:cNvSpPr>
              <a:spLocks noChangeShapeType="1"/>
            </p:cNvSpPr>
            <p:nvPr/>
          </p:nvSpPr>
          <p:spPr bwMode="auto">
            <a:xfrm>
              <a:off x="381" y="360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" name="Text Box 94"/>
            <p:cNvSpPr txBox="1">
              <a:spLocks noChangeArrowheads="1"/>
            </p:cNvSpPr>
            <p:nvPr/>
          </p:nvSpPr>
          <p:spPr bwMode="auto">
            <a:xfrm>
              <a:off x="408" y="-45"/>
              <a:ext cx="273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dirty="0" smtClean="0">
                  <a:solidFill>
                    <a:srgbClr val="FFFFFF"/>
                  </a:solidFill>
                  <a:effectLst>
                    <a:glow rad="101600">
                      <a:schemeClr val="accent4"/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功能精進項目</a:t>
              </a:r>
              <a:endParaRPr lang="zh-TW" altLang="en-US" sz="4000" dirty="0">
                <a:solidFill>
                  <a:srgbClr val="FFFFFF"/>
                </a:solidFill>
                <a:effectLst>
                  <a:glow rad="101600">
                    <a:schemeClr val="accent4"/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4" name="文字方塊 83"/>
          <p:cNvSpPr txBox="1"/>
          <p:nvPr/>
        </p:nvSpPr>
        <p:spPr>
          <a:xfrm>
            <a:off x="517282" y="1628775"/>
            <a:ext cx="66528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6000" b="1" i="1" cap="all" dirty="0">
                <a:ln/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1</a:t>
            </a:r>
            <a:endParaRPr lang="zh-TW" altLang="en-US" sz="6000" b="1" i="1" cap="all" dirty="0">
              <a:ln/>
              <a:solidFill>
                <a:schemeClr val="bg1"/>
              </a:solidFill>
              <a:effectLst>
                <a:glow rad="101600">
                  <a:schemeClr val="accent4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83223" y="2781300"/>
            <a:ext cx="53779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6000" b="1" i="1" cap="all" dirty="0">
                <a:ln/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2</a:t>
            </a:r>
            <a:endParaRPr lang="zh-TW" altLang="en-US" sz="6000" b="1" i="1" cap="all" dirty="0">
              <a:ln/>
              <a:solidFill>
                <a:schemeClr val="bg1"/>
              </a:solidFill>
              <a:effectLst>
                <a:glow rad="101600">
                  <a:schemeClr val="accent3">
                    <a:lumMod val="5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517281" y="3860800"/>
            <a:ext cx="684334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6000" b="1" i="1" cap="all" dirty="0">
                <a:ln/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3</a:t>
            </a:r>
            <a:endParaRPr lang="zh-TW" altLang="en-US" sz="6000" b="1" i="1" cap="all" dirty="0">
              <a:ln/>
              <a:solidFill>
                <a:schemeClr val="bg1"/>
              </a:solidFill>
              <a:effectLst>
                <a:glow rad="101600">
                  <a:schemeClr val="accent5">
                    <a:lumMod val="75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451339" y="5157788"/>
            <a:ext cx="81768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6000" b="1" i="1" cap="all" dirty="0">
                <a:ln/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4</a:t>
            </a:r>
            <a:endParaRPr lang="zh-TW" altLang="en-US" sz="6000" b="1" i="1" cap="all" dirty="0">
              <a:ln/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pic>
        <p:nvPicPr>
          <p:cNvPr id="14351" name="圖片 87" descr="背板_03_600cmX250c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5" t="10892"/>
          <a:stretch>
            <a:fillRect/>
          </a:stretch>
        </p:blipFill>
        <p:spPr bwMode="auto">
          <a:xfrm>
            <a:off x="6233746" y="549276"/>
            <a:ext cx="265820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232395" y="648253"/>
            <a:ext cx="5696552" cy="936625"/>
            <a:chOff x="0" y="0"/>
            <a:chExt cx="1923" cy="452"/>
          </a:xfrm>
        </p:grpSpPr>
        <p:sp>
          <p:nvSpPr>
            <p:cNvPr id="28" name="AutoShape 25"/>
            <p:cNvSpPr>
              <a:spLocks/>
            </p:cNvSpPr>
            <p:nvPr/>
          </p:nvSpPr>
          <p:spPr bwMode="auto">
            <a:xfrm rot="-5400000">
              <a:off x="944" y="-863"/>
              <a:ext cx="44" cy="1769"/>
            </a:xfrm>
            <a:prstGeom prst="rightBracket">
              <a:avLst>
                <a:gd name="adj" fmla="val 335038"/>
              </a:avLst>
            </a:prstGeom>
            <a:solidFill>
              <a:srgbClr val="C83E73"/>
            </a:solidFill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9" name="AutoShape 26"/>
            <p:cNvSpPr>
              <a:spLocks/>
            </p:cNvSpPr>
            <p:nvPr/>
          </p:nvSpPr>
          <p:spPr bwMode="auto">
            <a:xfrm rot="5400000">
              <a:off x="944" y="-455"/>
              <a:ext cx="44" cy="1769"/>
            </a:xfrm>
            <a:prstGeom prst="rightBracket">
              <a:avLst>
                <a:gd name="adj" fmla="val 335038"/>
              </a:avLst>
            </a:prstGeom>
            <a:solidFill>
              <a:srgbClr val="C83E73"/>
            </a:solidFill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0" y="64"/>
              <a:ext cx="1923" cy="317"/>
            </a:xfrm>
            <a:prstGeom prst="roundRect">
              <a:avLst>
                <a:gd name="adj" fmla="val 3884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CN" altLang="en-US" sz="1800">
                <a:latin typeface="Calibri" pitchFamily="34" charset="0"/>
                <a:ea typeface="SimSun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76536" y="76470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F497D"/>
                  </a:glow>
                </a:effectLst>
                <a:latin typeface="微軟正黑體"/>
                <a:ea typeface="微軟正黑體"/>
                <a:cs typeface="+mj-cs"/>
              </a:rPr>
              <a:t>報告大綱</a:t>
            </a:r>
          </a:p>
        </p:txBody>
      </p:sp>
    </p:spTree>
    <p:extLst>
      <p:ext uri="{BB962C8B-B14F-4D97-AF65-F5344CB8AC3E}">
        <p14:creationId xmlns:p14="http://schemas.microsoft.com/office/powerpoint/2010/main" val="30023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7650"/>
            <a:ext cx="2133600" cy="277813"/>
          </a:xfrm>
          <a:prstGeom prst="rect">
            <a:avLst/>
          </a:prstGeom>
        </p:spPr>
        <p:txBody>
          <a:bodyPr/>
          <a:lstStyle/>
          <a:p>
            <a:fld id="{ED3C2C6B-1F69-4598-ABE6-E9245211C429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3" y="1644412"/>
            <a:ext cx="6315273" cy="2186560"/>
          </a:xfrm>
          <a:prstGeom prst="rect">
            <a:avLst/>
          </a:prstGeom>
          <a:ln>
            <a:solidFill>
              <a:srgbClr val="CC6600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4042494"/>
            <a:ext cx="7581900" cy="272978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134224" y="2286000"/>
            <a:ext cx="1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改善前</a:t>
            </a:r>
            <a:endParaRPr lang="zh-TW" altLang="en-US" sz="24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0175" y="2371725"/>
            <a:ext cx="2790825" cy="365968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95587" y="5046179"/>
            <a:ext cx="2790825" cy="365968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1449" y="5190839"/>
            <a:ext cx="1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改善後</a:t>
            </a:r>
            <a:endParaRPr lang="zh-TW" altLang="en-US" sz="24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990078" y="6492875"/>
            <a:ext cx="2133600" cy="365125"/>
          </a:xfrm>
        </p:spPr>
        <p:txBody>
          <a:bodyPr/>
          <a:lstStyle/>
          <a:p>
            <a:fld id="{1FAF0915-58E9-466D-8FAB-632245BBFB6A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進</a:t>
            </a: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出港</a:t>
            </a: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預報表單整合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76759" y="2273301"/>
            <a:ext cx="1284327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14400" b="1" i="1" cap="all" dirty="0">
                <a:ln/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4</a:t>
            </a:r>
            <a:endParaRPr lang="zh-TW" altLang="en-US" sz="14400" b="1" i="1" cap="all" dirty="0">
              <a:ln/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910277" y="2924945"/>
            <a:ext cx="6034316" cy="1362075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mtClean="0">
                <a:solidFill>
                  <a:srgbClr val="FFFFFF"/>
                </a:solidFill>
                <a:effectLst>
                  <a:glow rad="101600">
                    <a:schemeClr val="accent6">
                      <a:lumMod val="75000"/>
                    </a:schemeClr>
                  </a:glow>
                </a:effectLst>
                <a:latin typeface="微軟正黑體"/>
                <a:ea typeface="微軟正黑體"/>
                <a:cs typeface="微軟正黑體"/>
              </a:rPr>
              <a:t>使用效益</a:t>
            </a:r>
            <a:endParaRPr lang="zh-TW" altLang="en-US" dirty="0">
              <a:solidFill>
                <a:srgbClr val="FFFFFF"/>
              </a:solidFill>
              <a:effectLst>
                <a:glow rad="101600">
                  <a:schemeClr val="accent6">
                    <a:lumMod val="75000"/>
                  </a:schemeClr>
                </a:glo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6565" name="文字方塊 5"/>
          <p:cNvSpPr txBox="1">
            <a:spLocks noChangeArrowheads="1"/>
          </p:cNvSpPr>
          <p:nvPr/>
        </p:nvSpPr>
        <p:spPr bwMode="auto">
          <a:xfrm>
            <a:off x="8332177" y="64690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chemeClr val="bg1"/>
                </a:solidFill>
              </a:rPr>
              <a:t>臺中港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89885" y="63817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0F564-EDDA-46DA-8062-E1E97F1F4406}" type="slidenum">
              <a:rPr lang="zh-TW" altLang="en-US"/>
              <a:pPr>
                <a:defRPr/>
              </a:pPr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4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</a:t>
            </a:r>
            <a:r>
              <a:rPr lang="zh-TW" altLang="en-US" sz="4000" dirty="0" smtClean="0"/>
              <a:t>效益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990078" y="6381331"/>
            <a:ext cx="2133600" cy="365125"/>
          </a:xfrm>
        </p:spPr>
        <p:txBody>
          <a:bodyPr/>
          <a:lstStyle/>
          <a:p>
            <a:fld id="{1FAF0915-58E9-466D-8FAB-632245BBFB6A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12126"/>
              </p:ext>
            </p:extLst>
          </p:nvPr>
        </p:nvGraphicFramePr>
        <p:xfrm>
          <a:off x="457200" y="2061847"/>
          <a:ext cx="814578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72890"/>
                <a:gridCol w="4072890"/>
              </a:tblGrid>
              <a:tr h="541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使用效益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413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港口代碼一致化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提升跨機關港口資料交換正確性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港口代碼與國際接軌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413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傳輸貨櫃艙位配置圖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作業時間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分鐘→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0975" indent="-18097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18,230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筆透過系統傳送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413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進出港預報表單整合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82563" algn="l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作業時間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分鐘→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marR="0" indent="-182563" algn="l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36,925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筆透過整合表單完成預報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en-US" altLang="zh-TW" dirty="0" smtClean="0"/>
              <a:t> </a:t>
            </a:r>
            <a:r>
              <a:rPr kumimoji="1" lang="zh-TW" altLang="en-US" dirty="0" smtClean="0"/>
              <a:t>感謝聆聽  敬請指教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5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9305649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282198" y="6212118"/>
            <a:ext cx="82426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62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35288" y="1121880"/>
            <a:ext cx="1332416" cy="364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altLang="zh-TW" sz="23078" b="1" i="1" cap="all" dirty="0">
                <a:ln/>
                <a:solidFill>
                  <a:schemeClr val="bg1"/>
                </a:solidFill>
                <a:effectLst>
                  <a:glow rad="101600">
                    <a:schemeClr val="accent4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1</a:t>
            </a:r>
            <a:endParaRPr kumimoji="1" lang="zh-TW" altLang="en-US" sz="23078" b="1" i="1" cap="all" dirty="0">
              <a:ln/>
              <a:solidFill>
                <a:schemeClr val="bg1"/>
              </a:solidFill>
              <a:effectLst>
                <a:glow rad="101600">
                  <a:schemeClr val="accent4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380023" y="2963719"/>
            <a:ext cx="7772400" cy="1257300"/>
          </a:xfrm>
          <a:prstGeom prst="rect">
            <a:avLst/>
          </a:prstGeom>
          <a:noFill/>
        </p:spPr>
        <p:txBody>
          <a:bodyPr vert="horz" lIns="84406" tIns="42203" rIns="84406" bIns="42203" rtlCol="0" anchor="ctr"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kumimoji="1" lang="zh-TW" altLang="en-US" sz="4400" b="1" kern="120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>
              <a:spcBef>
                <a:spcPts val="554"/>
              </a:spcBef>
              <a:spcAft>
                <a:spcPts val="554"/>
              </a:spcAft>
            </a:pPr>
            <a:r>
              <a:rPr lang="zh-TW" altLang="en-US" sz="4431" i="1" dirty="0" smtClean="0">
                <a:effectLst>
                  <a:glow rad="101600">
                    <a:schemeClr val="accent4"/>
                  </a:glow>
                </a:effectLst>
              </a:rPr>
              <a:t>功能精進項目</a:t>
            </a:r>
            <a:endParaRPr lang="zh-TW" altLang="en-US" sz="4431" i="1" dirty="0">
              <a:effectLst>
                <a:glow rad="101600">
                  <a:schemeClr val="accent4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8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485056"/>
            <a:ext cx="8229600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844083" rtl="0" eaLnBrk="1" latinLnBrk="0" hangingPunct="1">
              <a:spcBef>
                <a:spcPct val="0"/>
              </a:spcBef>
              <a:buNone/>
              <a:defRPr kumimoji="1" lang="zh-TW" altLang="en-US" sz="3323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sz="4000" dirty="0" smtClean="0"/>
              <a:t>功能精進項目與實施時程</a:t>
            </a:r>
            <a:endParaRPr lang="zh-TW" altLang="en-US" sz="40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12354168"/>
              </p:ext>
            </p:extLst>
          </p:nvPr>
        </p:nvGraphicFramePr>
        <p:xfrm>
          <a:off x="1590675" y="1854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7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9158356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028384" y="6154227"/>
            <a:ext cx="82426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62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花蓮港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375559" y="3030187"/>
            <a:ext cx="8840367" cy="1257300"/>
          </a:xfrm>
          <a:prstGeom prst="rect">
            <a:avLst/>
          </a:prstGeom>
          <a:noFill/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kumimoji="1" lang="zh-TW" altLang="en-US" sz="4431" i="1" dirty="0" smtClean="0">
                <a:solidFill>
                  <a:srgbClr val="FFFFFF"/>
                </a:solidFill>
                <a:effectLst>
                  <a:glow rad="101600">
                    <a:schemeClr val="accent2"/>
                  </a:glow>
                </a:effectLst>
              </a:rPr>
              <a:t>作業流程介紹</a:t>
            </a:r>
            <a:endParaRPr kumimoji="1" lang="zh-TW" altLang="en-US" sz="4431" i="1" dirty="0">
              <a:solidFill>
                <a:srgbClr val="FFFFFF"/>
              </a:solidFill>
              <a:effectLst>
                <a:glow rad="101600">
                  <a:schemeClr val="accent2"/>
                </a:glo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6556" y="1102588"/>
            <a:ext cx="1835760" cy="364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en-US" altLang="zh-TW" sz="23078" b="1" i="1" cap="all" dirty="0">
                <a:ln/>
                <a:solidFill>
                  <a:schemeClr val="bg1"/>
                </a:solidFill>
                <a:effectLst>
                  <a:glow rad="101600">
                    <a:schemeClr val="accent2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venir Black Oblique"/>
                <a:ea typeface="微軟正黑體"/>
                <a:cs typeface="Avenir Black Oblique"/>
              </a:rPr>
              <a:t>2</a:t>
            </a:r>
            <a:endParaRPr kumimoji="1" lang="zh-TW" altLang="en-US" sz="23078" b="1" i="1" cap="all" dirty="0">
              <a:ln/>
              <a:solidFill>
                <a:schemeClr val="bg1"/>
              </a:solidFill>
              <a:effectLst>
                <a:glow rad="101600">
                  <a:schemeClr val="accent2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venir Black Oblique"/>
              <a:ea typeface="微軟正黑體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1546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港口代碼一致化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(1/2)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098744163"/>
              </p:ext>
            </p:extLst>
          </p:nvPr>
        </p:nvGraphicFramePr>
        <p:xfrm>
          <a:off x="914400" y="1720848"/>
          <a:ext cx="7591425" cy="42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8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578" y="1535723"/>
            <a:ext cx="6214844" cy="4138033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2976746" y="5865113"/>
            <a:ext cx="3190508" cy="62550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CNS 13189 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Location code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5" r="36520" b="56834"/>
          <a:stretch/>
        </p:blipFill>
        <p:spPr bwMode="auto">
          <a:xfrm>
            <a:off x="6486681" y="5769238"/>
            <a:ext cx="1310997" cy="1004879"/>
          </a:xfrm>
          <a:prstGeom prst="rect">
            <a:avLst/>
          </a:prstGeom>
          <a:noFill/>
        </p:spPr>
      </p:pic>
      <p:pic>
        <p:nvPicPr>
          <p:cNvPr id="9" name="圖片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8" r="74915"/>
          <a:stretch/>
        </p:blipFill>
        <p:spPr bwMode="auto">
          <a:xfrm>
            <a:off x="84764" y="4675756"/>
            <a:ext cx="1012774" cy="1036647"/>
          </a:xfrm>
          <a:prstGeom prst="rect">
            <a:avLst/>
          </a:prstGeom>
          <a:noFill/>
        </p:spPr>
      </p:pic>
      <p:pic>
        <p:nvPicPr>
          <p:cNvPr id="10" name="Picture 2" descr="ROC National Immigration Agency Sea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3" y="5751050"/>
            <a:ext cx="889800" cy="9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eal of the customs of the Republic of Chin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91" y="5751049"/>
            <a:ext cx="891835" cy="9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http://tfig.unece.org/images/logos/imo-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78" y="5661634"/>
            <a:ext cx="1003522" cy="10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港口代碼一致化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(2/2)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990078" y="6381331"/>
            <a:ext cx="2133600" cy="365125"/>
          </a:xfrm>
        </p:spPr>
        <p:txBody>
          <a:bodyPr/>
          <a:lstStyle/>
          <a:p>
            <a:fld id="{1FAF0915-58E9-466D-8FAB-632245BBFB6A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49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傳輸貨櫃艙位配置圖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(1/3)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pic>
        <p:nvPicPr>
          <p:cNvPr id="1026" name="Picture 2" descr="C:\Users\tthuang\AppData\Local\Microsoft\Windows\Temporary Internet Files\Content.IE5\VQUGLVZX\Bay Pl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1637"/>
            <a:ext cx="8768034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AF0915-58E9-466D-8FAB-632245BBFB6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440646" y="638877"/>
            <a:ext cx="8229600" cy="1012974"/>
          </a:xfrm>
          <a:prstGeom prst="rect">
            <a:avLst/>
          </a:prstGeom>
        </p:spPr>
        <p:txBody>
          <a:bodyPr/>
          <a:lstStyle/>
          <a:p>
            <a:pPr algn="ctr" defTabSz="844083">
              <a:spcBef>
                <a:spcPct val="0"/>
              </a:spcBef>
              <a:defRPr/>
            </a:pPr>
            <a:r>
              <a:rPr kumimoji="1" lang="zh-TW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</a:rPr>
              <a:t>傳輸貨櫃艙位配置圖</a:t>
            </a:r>
            <a:r>
              <a:rPr kumimoji="1"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微軟正黑體"/>
                <a:ea typeface="微軟正黑體"/>
                <a:cs typeface="+mj-cs"/>
              </a:rPr>
              <a:t>(2/3)</a:t>
            </a:r>
            <a:endParaRPr kumimoji="1" lang="zh-TW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68402281"/>
              </p:ext>
            </p:extLst>
          </p:nvPr>
        </p:nvGraphicFramePr>
        <p:xfrm>
          <a:off x="914400" y="1720848"/>
          <a:ext cx="7591425" cy="42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8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航港局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9474</TotalTime>
  <Words>1068</Words>
  <Application>Microsoft Office PowerPoint</Application>
  <PresentationFormat>如螢幕大小 (4:3)</PresentationFormat>
  <Paragraphs>176</Paragraphs>
  <Slides>23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航港局佈景主題</vt:lpstr>
      <vt:lpstr>MTNet進出港預報功能精進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傳輸貨櫃艙位配置圖(1/5)</vt:lpstr>
      <vt:lpstr>傳輸貨櫃艙位配置圖(2/5)</vt:lpstr>
      <vt:lpstr>傳輸貨櫃艙位配置圖(3/5)</vt:lpstr>
      <vt:lpstr>傳輸貨櫃艙位配置圖(4/5)</vt:lpstr>
      <vt:lpstr>傳輸貨櫃艙位配置圖(5/5)</vt:lpstr>
      <vt:lpstr>PowerPoint 簡報</vt:lpstr>
      <vt:lpstr>PowerPoint 簡報</vt:lpstr>
      <vt:lpstr>使用效益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</dc:title>
  <dc:creator>chuck</dc:creator>
  <cp:lastModifiedBy>Richard</cp:lastModifiedBy>
  <cp:revision>808</cp:revision>
  <cp:lastPrinted>2016-11-14T11:34:00Z</cp:lastPrinted>
  <dcterms:created xsi:type="dcterms:W3CDTF">2013-09-02T04:18:47Z</dcterms:created>
  <dcterms:modified xsi:type="dcterms:W3CDTF">2016-11-18T00:23:48Z</dcterms:modified>
</cp:coreProperties>
</file>